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74" r:id="rId4"/>
    <p:sldMasterId id="2147483675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</p:sldIdLst>
  <p:sldSz cy="5143500" cx="9144000"/>
  <p:notesSz cx="6858000" cy="9144000"/>
  <p:embeddedFontLst>
    <p:embeddedFont>
      <p:font typeface="Muli"/>
      <p:regular r:id="rId31"/>
      <p:bold r:id="rId32"/>
      <p:italic r:id="rId33"/>
      <p:boldItalic r:id="rId34"/>
    </p:embeddedFont>
    <p:embeddedFont>
      <p:font typeface="Poppins"/>
      <p:regular r:id="rId35"/>
      <p:bold r:id="rId36"/>
      <p:italic r:id="rId37"/>
      <p:boldItalic r:id="rId38"/>
    </p:embeddedFont>
    <p:embeddedFont>
      <p:font typeface="Poppins Light"/>
      <p:regular r:id="rId39"/>
      <p:bold r:id="rId40"/>
      <p:italic r:id="rId41"/>
      <p:boldItalic r:id="rId42"/>
    </p:embeddedFont>
    <p:embeddedFont>
      <p:font typeface="Muli Light"/>
      <p:regular r:id="rId43"/>
      <p:bold r:id="rId44"/>
      <p:italic r:id="rId45"/>
      <p:boldItalic r:id="rId4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737">
          <p15:clr>
            <a:srgbClr val="A4A3A4"/>
          </p15:clr>
        </p15:guide>
        <p15:guide id="2" pos="1814">
          <p15:clr>
            <a:srgbClr val="A4A3A4"/>
          </p15:clr>
        </p15:guide>
        <p15:guide id="3" pos="3742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737" orient="horz"/>
        <p:guide pos="1814"/>
        <p:guide pos="3742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PoppinsLight-bold.fntdata"/><Relationship Id="rId20" Type="http://schemas.openxmlformats.org/officeDocument/2006/relationships/slide" Target="slides/slide14.xml"/><Relationship Id="rId42" Type="http://schemas.openxmlformats.org/officeDocument/2006/relationships/font" Target="fonts/PoppinsLight-boldItalic.fntdata"/><Relationship Id="rId41" Type="http://schemas.openxmlformats.org/officeDocument/2006/relationships/font" Target="fonts/PoppinsLight-italic.fntdata"/><Relationship Id="rId22" Type="http://schemas.openxmlformats.org/officeDocument/2006/relationships/slide" Target="slides/slide16.xml"/><Relationship Id="rId44" Type="http://schemas.openxmlformats.org/officeDocument/2006/relationships/font" Target="fonts/MuliLight-bold.fntdata"/><Relationship Id="rId21" Type="http://schemas.openxmlformats.org/officeDocument/2006/relationships/slide" Target="slides/slide15.xml"/><Relationship Id="rId43" Type="http://schemas.openxmlformats.org/officeDocument/2006/relationships/font" Target="fonts/MuliLight-regular.fntdata"/><Relationship Id="rId24" Type="http://schemas.openxmlformats.org/officeDocument/2006/relationships/slide" Target="slides/slide18.xml"/><Relationship Id="rId46" Type="http://schemas.openxmlformats.org/officeDocument/2006/relationships/font" Target="fonts/MuliLight-boldItalic.fntdata"/><Relationship Id="rId23" Type="http://schemas.openxmlformats.org/officeDocument/2006/relationships/slide" Target="slides/slide17.xml"/><Relationship Id="rId45" Type="http://schemas.openxmlformats.org/officeDocument/2006/relationships/font" Target="fonts/MuliLight-italic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Muli-regular.fntdata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font" Target="fonts/Muli-italic.fntdata"/><Relationship Id="rId10" Type="http://schemas.openxmlformats.org/officeDocument/2006/relationships/slide" Target="slides/slide4.xml"/><Relationship Id="rId32" Type="http://schemas.openxmlformats.org/officeDocument/2006/relationships/font" Target="fonts/Muli-bold.fntdata"/><Relationship Id="rId13" Type="http://schemas.openxmlformats.org/officeDocument/2006/relationships/slide" Target="slides/slide7.xml"/><Relationship Id="rId35" Type="http://schemas.openxmlformats.org/officeDocument/2006/relationships/font" Target="fonts/Poppins-regular.fntdata"/><Relationship Id="rId12" Type="http://schemas.openxmlformats.org/officeDocument/2006/relationships/slide" Target="slides/slide6.xml"/><Relationship Id="rId34" Type="http://schemas.openxmlformats.org/officeDocument/2006/relationships/font" Target="fonts/Muli-boldItalic.fntdata"/><Relationship Id="rId15" Type="http://schemas.openxmlformats.org/officeDocument/2006/relationships/slide" Target="slides/slide9.xml"/><Relationship Id="rId37" Type="http://schemas.openxmlformats.org/officeDocument/2006/relationships/font" Target="fonts/Poppins-italic.fntdata"/><Relationship Id="rId14" Type="http://schemas.openxmlformats.org/officeDocument/2006/relationships/slide" Target="slides/slide8.xml"/><Relationship Id="rId36" Type="http://schemas.openxmlformats.org/officeDocument/2006/relationships/font" Target="fonts/Poppins-bold.fntdata"/><Relationship Id="rId17" Type="http://schemas.openxmlformats.org/officeDocument/2006/relationships/slide" Target="slides/slide11.xml"/><Relationship Id="rId39" Type="http://schemas.openxmlformats.org/officeDocument/2006/relationships/font" Target="fonts/PoppinsLight-regular.fntdata"/><Relationship Id="rId16" Type="http://schemas.openxmlformats.org/officeDocument/2006/relationships/slide" Target="slides/slide10.xml"/><Relationship Id="rId38" Type="http://schemas.openxmlformats.org/officeDocument/2006/relationships/font" Target="fonts/Poppins-boldItalic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5b3d2c5fdd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5b3d2c5fdd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5b3d2c5fdd_3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5b3d2c5fdd_3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5b3d2c5fdd_4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5b3d2c5fdd_4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5b3d2c5fdd_4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5b3d2c5fdd_4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5b3d2c5fdd_2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5b3d2c5fdd_2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5b3d2c5fdd_2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5b3d2c5fdd_2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5b3d2c5fdd_6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5b3d2c5fdd_6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5b3d2c5fdd_6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5b3d2c5fdd_6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5b3d2c5fdd_6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5b3d2c5fdd_6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5b3d2c5fdd_2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5b3d2c5fdd_2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5b3d2c5fdd_1_6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5b3d2c5fdd_1_6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5b3d2c5fdd_2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5b3d2c5fdd_2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5b3d2c5fdd_6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5b3d2c5fdd_6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5b3d2c5fdd_1_6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5b3d2c5fdd_1_6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5b3d2c5fdd_6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5b3d2c5fdd_6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5b3d2c5fdd_6_10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5b3d2c5fdd_6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5b3d2c5fdd_1_6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5b3d2c5fdd_1_6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5b3d2c5fdd_2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5b3d2c5fdd_2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5b3d2c5fdd_6_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5b3d2c5fdd_6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5b3d2c5fdd_2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5b3d2c5fdd_2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5b3d2c5fdd_2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5b3d2c5fdd_2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5b3d2c5fdd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5b3d2c5fdd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5b3d2c5fdd_4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5b3d2c5fdd_4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3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8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4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81150" y="1759800"/>
            <a:ext cx="4371926" cy="3210074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/>
          <p:nvPr>
            <p:ph type="ctrTitle"/>
          </p:nvPr>
        </p:nvSpPr>
        <p:spPr>
          <a:xfrm>
            <a:off x="685800" y="696425"/>
            <a:ext cx="5391000" cy="2930400"/>
          </a:xfrm>
          <a:prstGeom prst="rect">
            <a:avLst/>
          </a:prstGeom>
        </p:spPr>
        <p:txBody>
          <a:bodyPr anchorCtr="0" anchor="t" bIns="0" lIns="0" spcFirstLastPara="1" rIns="0" wrap="square" tIns="0"/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 no illustration">
  <p:cSld name="TITLE_ONLY_1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1"/>
          <p:cNvSpPr txBox="1"/>
          <p:nvPr>
            <p:ph type="title"/>
          </p:nvPr>
        </p:nvSpPr>
        <p:spPr>
          <a:xfrm>
            <a:off x="457200" y="1044175"/>
            <a:ext cx="6300300" cy="857400"/>
          </a:xfrm>
          <a:prstGeom prst="rect">
            <a:avLst/>
          </a:prstGeom>
        </p:spPr>
        <p:txBody>
          <a:bodyPr anchorCtr="0" anchor="b" bIns="0" lIns="0" spcFirstLastPara="1" rIns="0" wrap="square" tIns="0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55" name="Google Shape;55;p11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0" lIns="0" spcFirstLastPara="1" rIns="0" wrap="square" tIns="0"/>
          <a:lstStyle>
            <a:lvl1pPr indent="-228600" lvl="0" marL="457200">
              <a:spcBef>
                <a:spcPts val="360"/>
              </a:spcBef>
              <a:spcAft>
                <a:spcPts val="0"/>
              </a:spcAft>
              <a:buSzPts val="1600"/>
              <a:buNone/>
              <a:defRPr sz="1600"/>
            </a:lvl1pPr>
          </a:lstStyle>
          <a:p/>
        </p:txBody>
      </p:sp>
      <p:sp>
        <p:nvSpPr>
          <p:cNvPr id="58" name="Google Shape;58;p12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pic>
        <p:nvPicPr>
          <p:cNvPr id="59" name="Google Shape;59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230275" y="2032125"/>
            <a:ext cx="3761325" cy="295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541170" y="2518284"/>
            <a:ext cx="3450425" cy="2472825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3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no illustration">
  <p:cSld name="BLANK_1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_2">
  <p:cSld name="TITLE_2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0" lIns="0" spcFirstLastPara="1" rIns="0" wrap="square" tIns="0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67" name="Google Shape;67;p1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0" lIns="0" spcFirstLastPara="1" rIns="0" wrap="square" tIns="0"/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8" name="Google Shape;68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" type="title">
  <p:cSld name="TITLE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81150" y="1759800"/>
            <a:ext cx="4371926" cy="3210074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7"/>
          <p:cNvSpPr txBox="1"/>
          <p:nvPr>
            <p:ph type="ctrTitle"/>
          </p:nvPr>
        </p:nvSpPr>
        <p:spPr>
          <a:xfrm>
            <a:off x="685800" y="696425"/>
            <a:ext cx="5391000" cy="2930400"/>
          </a:xfrm>
          <a:prstGeom prst="rect">
            <a:avLst/>
          </a:prstGeom>
        </p:spPr>
        <p:txBody>
          <a:bodyPr anchorCtr="0" anchor="t" bIns="0" lIns="0" spcFirstLastPara="1" rIns="0" wrap="square" tIns="0"/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ubtitle">
  <p:cSld name="TITLE_1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150275" y="2175625"/>
            <a:ext cx="3879000" cy="2870460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8"/>
          <p:cNvSpPr txBox="1"/>
          <p:nvPr>
            <p:ph type="ctrTitle"/>
          </p:nvPr>
        </p:nvSpPr>
        <p:spPr>
          <a:xfrm>
            <a:off x="685800" y="1811950"/>
            <a:ext cx="4973100" cy="1159800"/>
          </a:xfrm>
          <a:prstGeom prst="rect">
            <a:avLst/>
          </a:prstGeom>
        </p:spPr>
        <p:txBody>
          <a:bodyPr anchorCtr="0" anchor="b" bIns="0" lIns="0" spcFirstLastPara="1" rIns="0" wrap="square" tIns="0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79" name="Google Shape;79;p18"/>
          <p:cNvSpPr txBox="1"/>
          <p:nvPr>
            <p:ph idx="1" type="subTitle"/>
          </p:nvPr>
        </p:nvSpPr>
        <p:spPr>
          <a:xfrm>
            <a:off x="685800" y="3144850"/>
            <a:ext cx="2493600" cy="784800"/>
          </a:xfrm>
          <a:prstGeom prst="rect">
            <a:avLst/>
          </a:prstGeom>
        </p:spPr>
        <p:txBody>
          <a:bodyPr anchorCtr="0" anchor="t" bIns="0" lIns="0" spcFirstLastPara="1" rIns="0" wrap="square" tIns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1800"/>
              <a:buNone/>
              <a:defRPr sz="1800">
                <a:solidFill>
                  <a:srgbClr val="A7A4B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1800"/>
              <a:buNone/>
              <a:defRPr sz="1800">
                <a:solidFill>
                  <a:srgbClr val="A7A4BC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1800"/>
              <a:buNone/>
              <a:defRPr sz="1800">
                <a:solidFill>
                  <a:srgbClr val="A7A4BC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1800"/>
              <a:buNone/>
              <a:defRPr sz="1800">
                <a:solidFill>
                  <a:srgbClr val="A7A4BC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1800"/>
              <a:buNone/>
              <a:defRPr sz="1800">
                <a:solidFill>
                  <a:srgbClr val="A7A4BC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1800"/>
              <a:buNone/>
              <a:defRPr sz="1800">
                <a:solidFill>
                  <a:srgbClr val="A7A4BC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1800"/>
              <a:buNone/>
              <a:defRPr sz="1800">
                <a:solidFill>
                  <a:srgbClr val="A7A4BC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1800"/>
              <a:buNone/>
              <a:defRPr sz="1800">
                <a:solidFill>
                  <a:srgbClr val="A7A4BC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1800"/>
              <a:buNone/>
              <a:defRPr sz="1800">
                <a:solidFill>
                  <a:srgbClr val="A7A4BC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TITLE_1_1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074072" y="2340786"/>
            <a:ext cx="3879000" cy="2629082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9"/>
          <p:cNvSpPr txBox="1"/>
          <p:nvPr>
            <p:ph idx="1" type="body"/>
          </p:nvPr>
        </p:nvSpPr>
        <p:spPr>
          <a:xfrm>
            <a:off x="962850" y="919975"/>
            <a:ext cx="4469100" cy="3342000"/>
          </a:xfrm>
          <a:prstGeom prst="rect">
            <a:avLst/>
          </a:prstGeom>
        </p:spPr>
        <p:txBody>
          <a:bodyPr anchorCtr="0" anchor="t" bIns="0" lIns="0" spcFirstLastPara="1" rIns="0" wrap="square" tIns="0"/>
          <a:lstStyle>
            <a:lvl1pPr indent="-431800" lvl="0" marL="4572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A7A4BC"/>
              </a:buClr>
              <a:buSzPts val="3200"/>
              <a:buChar char="●"/>
              <a:defRPr sz="3200">
                <a:solidFill>
                  <a:srgbClr val="A7A4BC"/>
                </a:solidFill>
              </a:defRPr>
            </a:lvl1pPr>
            <a:lvl2pPr indent="-4318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○"/>
              <a:defRPr sz="3200">
                <a:solidFill>
                  <a:srgbClr val="A7A4BC"/>
                </a:solidFill>
              </a:defRPr>
            </a:lvl2pPr>
            <a:lvl3pPr indent="-4318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■"/>
              <a:defRPr sz="3200">
                <a:solidFill>
                  <a:srgbClr val="A7A4BC"/>
                </a:solidFill>
              </a:defRPr>
            </a:lvl3pPr>
            <a:lvl4pPr indent="-4318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3200">
                <a:solidFill>
                  <a:srgbClr val="A7A4BC"/>
                </a:solidFill>
              </a:defRPr>
            </a:lvl4pPr>
            <a:lvl5pPr indent="-4318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○"/>
              <a:defRPr sz="3200">
                <a:solidFill>
                  <a:srgbClr val="A7A4BC"/>
                </a:solidFill>
              </a:defRPr>
            </a:lvl5pPr>
            <a:lvl6pPr indent="-4318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■"/>
              <a:defRPr sz="3200">
                <a:solidFill>
                  <a:srgbClr val="A7A4BC"/>
                </a:solidFill>
              </a:defRPr>
            </a:lvl6pPr>
            <a:lvl7pPr indent="-4318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3200">
                <a:solidFill>
                  <a:srgbClr val="A7A4BC"/>
                </a:solidFill>
              </a:defRPr>
            </a:lvl7pPr>
            <a:lvl8pPr indent="-4318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○"/>
              <a:defRPr sz="3200">
                <a:solidFill>
                  <a:srgbClr val="A7A4BC"/>
                </a:solidFill>
              </a:defRPr>
            </a:lvl8pPr>
            <a:lvl9pPr indent="-4318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■"/>
              <a:defRPr sz="3200">
                <a:solidFill>
                  <a:srgbClr val="A7A4BC"/>
                </a:solidFill>
              </a:defRPr>
            </a:lvl9pPr>
          </a:lstStyle>
          <a:p/>
        </p:txBody>
      </p:sp>
      <p:sp>
        <p:nvSpPr>
          <p:cNvPr id="83" name="Google Shape;83;p19"/>
          <p:cNvSpPr txBox="1"/>
          <p:nvPr/>
        </p:nvSpPr>
        <p:spPr>
          <a:xfrm>
            <a:off x="390571" y="571075"/>
            <a:ext cx="6480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600">
                <a:solidFill>
                  <a:srgbClr val="A7D86D"/>
                </a:solidFill>
                <a:latin typeface="Muli"/>
                <a:ea typeface="Muli"/>
                <a:cs typeface="Muli"/>
                <a:sym typeface="Muli"/>
              </a:rPr>
              <a:t>“</a:t>
            </a:r>
            <a:endParaRPr b="1" sz="9600">
              <a:solidFill>
                <a:srgbClr val="A7D86D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84" name="Google Shape;84;p19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1 column" type="tx">
  <p:cSld name="TITLE_AND_BODY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289349" y="2301324"/>
            <a:ext cx="3702249" cy="2686125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20"/>
          <p:cNvSpPr txBox="1"/>
          <p:nvPr>
            <p:ph type="title"/>
          </p:nvPr>
        </p:nvSpPr>
        <p:spPr>
          <a:xfrm>
            <a:off x="457200" y="1044175"/>
            <a:ext cx="6300300" cy="857400"/>
          </a:xfrm>
          <a:prstGeom prst="rect">
            <a:avLst/>
          </a:prstGeom>
        </p:spPr>
        <p:txBody>
          <a:bodyPr anchorCtr="0" anchor="b" bIns="0" lIns="0" spcFirstLastPara="1" rIns="0" wrap="square" tIns="0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88" name="Google Shape;88;p20"/>
          <p:cNvSpPr txBox="1"/>
          <p:nvPr>
            <p:ph idx="1" type="body"/>
          </p:nvPr>
        </p:nvSpPr>
        <p:spPr>
          <a:xfrm>
            <a:off x="457200" y="2038350"/>
            <a:ext cx="4929300" cy="1862700"/>
          </a:xfrm>
          <a:prstGeom prst="rect">
            <a:avLst/>
          </a:prstGeom>
        </p:spPr>
        <p:txBody>
          <a:bodyPr anchorCtr="0" anchor="t" bIns="0" lIns="0" spcFirstLastPara="1" rIns="0" wrap="square" tIns="0"/>
          <a:lstStyle>
            <a:lvl1pPr indent="-368300" lvl="0" marL="457200" rtl="0">
              <a:spcBef>
                <a:spcPts val="600"/>
              </a:spcBef>
              <a:spcAft>
                <a:spcPts val="0"/>
              </a:spcAft>
              <a:buSzPts val="2200"/>
              <a:buChar char="●"/>
              <a:defRPr/>
            </a:lvl1pPr>
            <a:lvl2pPr indent="-368300" lvl="1" marL="914400" rtl="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2pPr>
            <a:lvl3pPr indent="-368300" lvl="2" marL="1371600" rtl="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3pPr>
            <a:lvl4pPr indent="-368300" lvl="3" marL="1828800" rtl="0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4pPr>
            <a:lvl5pPr indent="-368300" lvl="4" marL="2286000" rtl="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5pPr>
            <a:lvl6pPr indent="-368300" lvl="5" marL="2743200" rtl="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6pPr>
            <a:lvl7pPr indent="-368300" lvl="6" marL="3200400" rtl="0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7pPr>
            <a:lvl8pPr indent="-368300" lvl="7" marL="3657600" rtl="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8pPr>
            <a:lvl9pPr indent="-368300" lvl="8" marL="4114800" rtl="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9pPr>
          </a:lstStyle>
          <a:p/>
        </p:txBody>
      </p:sp>
      <p:sp>
        <p:nvSpPr>
          <p:cNvPr id="89" name="Google Shape;89;p20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1 column + image mask">
  <p:cSld name="TITLE_AND_BODY_1">
    <p:bg>
      <p:bgPr>
        <a:solidFill>
          <a:srgbClr val="A7D86D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Google Shape;91;p21"/>
          <p:cNvGrpSpPr/>
          <p:nvPr/>
        </p:nvGrpSpPr>
        <p:grpSpPr>
          <a:xfrm>
            <a:off x="-144" y="4104"/>
            <a:ext cx="9144000" cy="5143488"/>
            <a:chOff x="238125" y="848325"/>
            <a:chExt cx="7143750" cy="4018350"/>
          </a:xfrm>
        </p:grpSpPr>
        <p:sp>
          <p:nvSpPr>
            <p:cNvPr id="92" name="Google Shape;92;p21"/>
            <p:cNvSpPr/>
            <p:nvPr/>
          </p:nvSpPr>
          <p:spPr>
            <a:xfrm>
              <a:off x="238125" y="848325"/>
              <a:ext cx="7143750" cy="4018350"/>
            </a:xfrm>
            <a:custGeom>
              <a:rect b="b" l="l" r="r" t="t"/>
              <a:pathLst>
                <a:path extrusionOk="0" h="160734" w="285750">
                  <a:moveTo>
                    <a:pt x="206722" y="15292"/>
                  </a:moveTo>
                  <a:lnTo>
                    <a:pt x="207057" y="15348"/>
                  </a:lnTo>
                  <a:lnTo>
                    <a:pt x="207671" y="15515"/>
                  </a:lnTo>
                  <a:lnTo>
                    <a:pt x="208229" y="15850"/>
                  </a:lnTo>
                  <a:lnTo>
                    <a:pt x="208731" y="16241"/>
                  </a:lnTo>
                  <a:lnTo>
                    <a:pt x="209122" y="16743"/>
                  </a:lnTo>
                  <a:lnTo>
                    <a:pt x="209457" y="17301"/>
                  </a:lnTo>
                  <a:lnTo>
                    <a:pt x="209624" y="17915"/>
                  </a:lnTo>
                  <a:lnTo>
                    <a:pt x="209680" y="18250"/>
                  </a:lnTo>
                  <a:lnTo>
                    <a:pt x="209736" y="18585"/>
                  </a:lnTo>
                  <a:lnTo>
                    <a:pt x="209680" y="18920"/>
                  </a:lnTo>
                  <a:lnTo>
                    <a:pt x="209624" y="19255"/>
                  </a:lnTo>
                  <a:lnTo>
                    <a:pt x="209457" y="19869"/>
                  </a:lnTo>
                  <a:lnTo>
                    <a:pt x="209122" y="20427"/>
                  </a:lnTo>
                  <a:lnTo>
                    <a:pt x="208731" y="20929"/>
                  </a:lnTo>
                  <a:lnTo>
                    <a:pt x="208229" y="21320"/>
                  </a:lnTo>
                  <a:lnTo>
                    <a:pt x="207671" y="21654"/>
                  </a:lnTo>
                  <a:lnTo>
                    <a:pt x="207057" y="21822"/>
                  </a:lnTo>
                  <a:lnTo>
                    <a:pt x="206722" y="21878"/>
                  </a:lnTo>
                  <a:lnTo>
                    <a:pt x="206053" y="21878"/>
                  </a:lnTo>
                  <a:lnTo>
                    <a:pt x="205718" y="21822"/>
                  </a:lnTo>
                  <a:lnTo>
                    <a:pt x="205104" y="21654"/>
                  </a:lnTo>
                  <a:lnTo>
                    <a:pt x="204546" y="21320"/>
                  </a:lnTo>
                  <a:lnTo>
                    <a:pt x="204043" y="20929"/>
                  </a:lnTo>
                  <a:lnTo>
                    <a:pt x="203653" y="20427"/>
                  </a:lnTo>
                  <a:lnTo>
                    <a:pt x="203374" y="19869"/>
                  </a:lnTo>
                  <a:lnTo>
                    <a:pt x="203150" y="19255"/>
                  </a:lnTo>
                  <a:lnTo>
                    <a:pt x="203095" y="18920"/>
                  </a:lnTo>
                  <a:lnTo>
                    <a:pt x="203095" y="18585"/>
                  </a:lnTo>
                  <a:lnTo>
                    <a:pt x="203095" y="18250"/>
                  </a:lnTo>
                  <a:lnTo>
                    <a:pt x="203150" y="17915"/>
                  </a:lnTo>
                  <a:lnTo>
                    <a:pt x="203374" y="17301"/>
                  </a:lnTo>
                  <a:lnTo>
                    <a:pt x="203653" y="16743"/>
                  </a:lnTo>
                  <a:lnTo>
                    <a:pt x="204043" y="16241"/>
                  </a:lnTo>
                  <a:lnTo>
                    <a:pt x="204546" y="15850"/>
                  </a:lnTo>
                  <a:lnTo>
                    <a:pt x="205104" y="15515"/>
                  </a:lnTo>
                  <a:lnTo>
                    <a:pt x="205718" y="15348"/>
                  </a:lnTo>
                  <a:lnTo>
                    <a:pt x="206053" y="15292"/>
                  </a:lnTo>
                  <a:close/>
                  <a:moveTo>
                    <a:pt x="255947" y="30138"/>
                  </a:moveTo>
                  <a:lnTo>
                    <a:pt x="256282" y="30193"/>
                  </a:lnTo>
                  <a:lnTo>
                    <a:pt x="256896" y="30417"/>
                  </a:lnTo>
                  <a:lnTo>
                    <a:pt x="257454" y="30696"/>
                  </a:lnTo>
                  <a:lnTo>
                    <a:pt x="257956" y="31086"/>
                  </a:lnTo>
                  <a:lnTo>
                    <a:pt x="258347" y="31589"/>
                  </a:lnTo>
                  <a:lnTo>
                    <a:pt x="258682" y="32147"/>
                  </a:lnTo>
                  <a:lnTo>
                    <a:pt x="258849" y="32761"/>
                  </a:lnTo>
                  <a:lnTo>
                    <a:pt x="258905" y="33096"/>
                  </a:lnTo>
                  <a:lnTo>
                    <a:pt x="258905" y="33430"/>
                  </a:lnTo>
                  <a:lnTo>
                    <a:pt x="258905" y="33765"/>
                  </a:lnTo>
                  <a:lnTo>
                    <a:pt x="258849" y="34100"/>
                  </a:lnTo>
                  <a:lnTo>
                    <a:pt x="258682" y="34714"/>
                  </a:lnTo>
                  <a:lnTo>
                    <a:pt x="258347" y="35328"/>
                  </a:lnTo>
                  <a:lnTo>
                    <a:pt x="257956" y="35774"/>
                  </a:lnTo>
                  <a:lnTo>
                    <a:pt x="257454" y="36221"/>
                  </a:lnTo>
                  <a:lnTo>
                    <a:pt x="256896" y="36500"/>
                  </a:lnTo>
                  <a:lnTo>
                    <a:pt x="256282" y="36723"/>
                  </a:lnTo>
                  <a:lnTo>
                    <a:pt x="255947" y="36723"/>
                  </a:lnTo>
                  <a:lnTo>
                    <a:pt x="255612" y="36779"/>
                  </a:lnTo>
                  <a:lnTo>
                    <a:pt x="255277" y="36723"/>
                  </a:lnTo>
                  <a:lnTo>
                    <a:pt x="254943" y="36723"/>
                  </a:lnTo>
                  <a:lnTo>
                    <a:pt x="254329" y="36500"/>
                  </a:lnTo>
                  <a:lnTo>
                    <a:pt x="253771" y="36221"/>
                  </a:lnTo>
                  <a:lnTo>
                    <a:pt x="253268" y="35774"/>
                  </a:lnTo>
                  <a:lnTo>
                    <a:pt x="252878" y="35328"/>
                  </a:lnTo>
                  <a:lnTo>
                    <a:pt x="252543" y="34714"/>
                  </a:lnTo>
                  <a:lnTo>
                    <a:pt x="252375" y="34100"/>
                  </a:lnTo>
                  <a:lnTo>
                    <a:pt x="252319" y="33765"/>
                  </a:lnTo>
                  <a:lnTo>
                    <a:pt x="252264" y="33430"/>
                  </a:lnTo>
                  <a:lnTo>
                    <a:pt x="252319" y="33096"/>
                  </a:lnTo>
                  <a:lnTo>
                    <a:pt x="252375" y="32761"/>
                  </a:lnTo>
                  <a:lnTo>
                    <a:pt x="252543" y="32147"/>
                  </a:lnTo>
                  <a:lnTo>
                    <a:pt x="252878" y="31589"/>
                  </a:lnTo>
                  <a:lnTo>
                    <a:pt x="253268" y="31086"/>
                  </a:lnTo>
                  <a:lnTo>
                    <a:pt x="253771" y="30696"/>
                  </a:lnTo>
                  <a:lnTo>
                    <a:pt x="254329" y="30417"/>
                  </a:lnTo>
                  <a:lnTo>
                    <a:pt x="254943" y="30193"/>
                  </a:lnTo>
                  <a:lnTo>
                    <a:pt x="255277" y="30138"/>
                  </a:lnTo>
                  <a:close/>
                  <a:moveTo>
                    <a:pt x="113463" y="32593"/>
                  </a:moveTo>
                  <a:lnTo>
                    <a:pt x="113798" y="32649"/>
                  </a:lnTo>
                  <a:lnTo>
                    <a:pt x="114412" y="32817"/>
                  </a:lnTo>
                  <a:lnTo>
                    <a:pt x="115026" y="33151"/>
                  </a:lnTo>
                  <a:lnTo>
                    <a:pt x="115472" y="33542"/>
                  </a:lnTo>
                  <a:lnTo>
                    <a:pt x="115919" y="34044"/>
                  </a:lnTo>
                  <a:lnTo>
                    <a:pt x="116198" y="34602"/>
                  </a:lnTo>
                  <a:lnTo>
                    <a:pt x="116365" y="35216"/>
                  </a:lnTo>
                  <a:lnTo>
                    <a:pt x="116421" y="35551"/>
                  </a:lnTo>
                  <a:lnTo>
                    <a:pt x="116477" y="35886"/>
                  </a:lnTo>
                  <a:lnTo>
                    <a:pt x="116421" y="36221"/>
                  </a:lnTo>
                  <a:lnTo>
                    <a:pt x="116365" y="36556"/>
                  </a:lnTo>
                  <a:lnTo>
                    <a:pt x="116198" y="37170"/>
                  </a:lnTo>
                  <a:lnTo>
                    <a:pt x="115919" y="37728"/>
                  </a:lnTo>
                  <a:lnTo>
                    <a:pt x="115472" y="38230"/>
                  </a:lnTo>
                  <a:lnTo>
                    <a:pt x="115026" y="38621"/>
                  </a:lnTo>
                  <a:lnTo>
                    <a:pt x="114412" y="38956"/>
                  </a:lnTo>
                  <a:lnTo>
                    <a:pt x="113798" y="39123"/>
                  </a:lnTo>
                  <a:lnTo>
                    <a:pt x="113463" y="39179"/>
                  </a:lnTo>
                  <a:lnTo>
                    <a:pt x="112793" y="39179"/>
                  </a:lnTo>
                  <a:lnTo>
                    <a:pt x="112458" y="39123"/>
                  </a:lnTo>
                  <a:lnTo>
                    <a:pt x="111844" y="38956"/>
                  </a:lnTo>
                  <a:lnTo>
                    <a:pt x="111286" y="38621"/>
                  </a:lnTo>
                  <a:lnTo>
                    <a:pt x="110784" y="38230"/>
                  </a:lnTo>
                  <a:lnTo>
                    <a:pt x="110393" y="37728"/>
                  </a:lnTo>
                  <a:lnTo>
                    <a:pt x="110114" y="37170"/>
                  </a:lnTo>
                  <a:lnTo>
                    <a:pt x="109891" y="36556"/>
                  </a:lnTo>
                  <a:lnTo>
                    <a:pt x="109835" y="36221"/>
                  </a:lnTo>
                  <a:lnTo>
                    <a:pt x="109835" y="35886"/>
                  </a:lnTo>
                  <a:lnTo>
                    <a:pt x="109835" y="35551"/>
                  </a:lnTo>
                  <a:lnTo>
                    <a:pt x="109891" y="35216"/>
                  </a:lnTo>
                  <a:lnTo>
                    <a:pt x="110114" y="34602"/>
                  </a:lnTo>
                  <a:lnTo>
                    <a:pt x="110393" y="34044"/>
                  </a:lnTo>
                  <a:lnTo>
                    <a:pt x="110784" y="33542"/>
                  </a:lnTo>
                  <a:lnTo>
                    <a:pt x="111286" y="33151"/>
                  </a:lnTo>
                  <a:lnTo>
                    <a:pt x="111844" y="32817"/>
                  </a:lnTo>
                  <a:lnTo>
                    <a:pt x="112458" y="32649"/>
                  </a:lnTo>
                  <a:lnTo>
                    <a:pt x="112793" y="32593"/>
                  </a:lnTo>
                  <a:close/>
                  <a:moveTo>
                    <a:pt x="120328" y="48611"/>
                  </a:moveTo>
                  <a:lnTo>
                    <a:pt x="120886" y="48722"/>
                  </a:lnTo>
                  <a:lnTo>
                    <a:pt x="121444" y="48834"/>
                  </a:lnTo>
                  <a:lnTo>
                    <a:pt x="121946" y="49057"/>
                  </a:lnTo>
                  <a:lnTo>
                    <a:pt x="122393" y="49281"/>
                  </a:lnTo>
                  <a:lnTo>
                    <a:pt x="122895" y="49560"/>
                  </a:lnTo>
                  <a:lnTo>
                    <a:pt x="123286" y="49895"/>
                  </a:lnTo>
                  <a:lnTo>
                    <a:pt x="123676" y="50229"/>
                  </a:lnTo>
                  <a:lnTo>
                    <a:pt x="124067" y="50620"/>
                  </a:lnTo>
                  <a:lnTo>
                    <a:pt x="124346" y="51067"/>
                  </a:lnTo>
                  <a:lnTo>
                    <a:pt x="124625" y="51513"/>
                  </a:lnTo>
                  <a:lnTo>
                    <a:pt x="124904" y="52015"/>
                  </a:lnTo>
                  <a:lnTo>
                    <a:pt x="125071" y="52518"/>
                  </a:lnTo>
                  <a:lnTo>
                    <a:pt x="125183" y="53020"/>
                  </a:lnTo>
                  <a:lnTo>
                    <a:pt x="125295" y="53578"/>
                  </a:lnTo>
                  <a:lnTo>
                    <a:pt x="125295" y="54136"/>
                  </a:lnTo>
                  <a:lnTo>
                    <a:pt x="125295" y="54750"/>
                  </a:lnTo>
                  <a:lnTo>
                    <a:pt x="125183" y="55252"/>
                  </a:lnTo>
                  <a:lnTo>
                    <a:pt x="125071" y="55810"/>
                  </a:lnTo>
                  <a:lnTo>
                    <a:pt x="124904" y="56313"/>
                  </a:lnTo>
                  <a:lnTo>
                    <a:pt x="124625" y="56815"/>
                  </a:lnTo>
                  <a:lnTo>
                    <a:pt x="124346" y="57261"/>
                  </a:lnTo>
                  <a:lnTo>
                    <a:pt x="124067" y="57708"/>
                  </a:lnTo>
                  <a:lnTo>
                    <a:pt x="123676" y="58099"/>
                  </a:lnTo>
                  <a:lnTo>
                    <a:pt x="123286" y="58434"/>
                  </a:lnTo>
                  <a:lnTo>
                    <a:pt x="122895" y="58768"/>
                  </a:lnTo>
                  <a:lnTo>
                    <a:pt x="122393" y="59047"/>
                  </a:lnTo>
                  <a:lnTo>
                    <a:pt x="121946" y="59271"/>
                  </a:lnTo>
                  <a:lnTo>
                    <a:pt x="121444" y="59438"/>
                  </a:lnTo>
                  <a:lnTo>
                    <a:pt x="120886" y="59606"/>
                  </a:lnTo>
                  <a:lnTo>
                    <a:pt x="120328" y="59661"/>
                  </a:lnTo>
                  <a:lnTo>
                    <a:pt x="119769" y="59717"/>
                  </a:lnTo>
                  <a:lnTo>
                    <a:pt x="119211" y="59661"/>
                  </a:lnTo>
                  <a:lnTo>
                    <a:pt x="118653" y="59606"/>
                  </a:lnTo>
                  <a:lnTo>
                    <a:pt x="118095" y="59438"/>
                  </a:lnTo>
                  <a:lnTo>
                    <a:pt x="117593" y="59271"/>
                  </a:lnTo>
                  <a:lnTo>
                    <a:pt x="117146" y="59047"/>
                  </a:lnTo>
                  <a:lnTo>
                    <a:pt x="116644" y="58768"/>
                  </a:lnTo>
                  <a:lnTo>
                    <a:pt x="116253" y="58434"/>
                  </a:lnTo>
                  <a:lnTo>
                    <a:pt x="115863" y="58099"/>
                  </a:lnTo>
                  <a:lnTo>
                    <a:pt x="115472" y="57708"/>
                  </a:lnTo>
                  <a:lnTo>
                    <a:pt x="115193" y="57261"/>
                  </a:lnTo>
                  <a:lnTo>
                    <a:pt x="114914" y="56815"/>
                  </a:lnTo>
                  <a:lnTo>
                    <a:pt x="114635" y="56313"/>
                  </a:lnTo>
                  <a:lnTo>
                    <a:pt x="114467" y="55810"/>
                  </a:lnTo>
                  <a:lnTo>
                    <a:pt x="114356" y="55252"/>
                  </a:lnTo>
                  <a:lnTo>
                    <a:pt x="114244" y="54750"/>
                  </a:lnTo>
                  <a:lnTo>
                    <a:pt x="114244" y="54136"/>
                  </a:lnTo>
                  <a:lnTo>
                    <a:pt x="114244" y="53578"/>
                  </a:lnTo>
                  <a:lnTo>
                    <a:pt x="114356" y="53020"/>
                  </a:lnTo>
                  <a:lnTo>
                    <a:pt x="114467" y="52518"/>
                  </a:lnTo>
                  <a:lnTo>
                    <a:pt x="114635" y="52015"/>
                  </a:lnTo>
                  <a:lnTo>
                    <a:pt x="114914" y="51513"/>
                  </a:lnTo>
                  <a:lnTo>
                    <a:pt x="115193" y="51067"/>
                  </a:lnTo>
                  <a:lnTo>
                    <a:pt x="115472" y="50620"/>
                  </a:lnTo>
                  <a:lnTo>
                    <a:pt x="115863" y="50229"/>
                  </a:lnTo>
                  <a:lnTo>
                    <a:pt x="116253" y="49895"/>
                  </a:lnTo>
                  <a:lnTo>
                    <a:pt x="116644" y="49560"/>
                  </a:lnTo>
                  <a:lnTo>
                    <a:pt x="117146" y="49281"/>
                  </a:lnTo>
                  <a:lnTo>
                    <a:pt x="117593" y="49057"/>
                  </a:lnTo>
                  <a:lnTo>
                    <a:pt x="118095" y="48834"/>
                  </a:lnTo>
                  <a:lnTo>
                    <a:pt x="118653" y="48722"/>
                  </a:lnTo>
                  <a:lnTo>
                    <a:pt x="119211" y="48611"/>
                  </a:lnTo>
                  <a:close/>
                  <a:moveTo>
                    <a:pt x="267109" y="134782"/>
                  </a:moveTo>
                  <a:lnTo>
                    <a:pt x="267667" y="134838"/>
                  </a:lnTo>
                  <a:lnTo>
                    <a:pt x="268226" y="134894"/>
                  </a:lnTo>
                  <a:lnTo>
                    <a:pt x="268728" y="135061"/>
                  </a:lnTo>
                  <a:lnTo>
                    <a:pt x="269286" y="135229"/>
                  </a:lnTo>
                  <a:lnTo>
                    <a:pt x="269732" y="135452"/>
                  </a:lnTo>
                  <a:lnTo>
                    <a:pt x="270235" y="135731"/>
                  </a:lnTo>
                  <a:lnTo>
                    <a:pt x="270625" y="136066"/>
                  </a:lnTo>
                  <a:lnTo>
                    <a:pt x="271016" y="136401"/>
                  </a:lnTo>
                  <a:lnTo>
                    <a:pt x="271407" y="136791"/>
                  </a:lnTo>
                  <a:lnTo>
                    <a:pt x="271686" y="137238"/>
                  </a:lnTo>
                  <a:lnTo>
                    <a:pt x="271965" y="137684"/>
                  </a:lnTo>
                  <a:lnTo>
                    <a:pt x="272244" y="138187"/>
                  </a:lnTo>
                  <a:lnTo>
                    <a:pt x="272411" y="138689"/>
                  </a:lnTo>
                  <a:lnTo>
                    <a:pt x="272523" y="139191"/>
                  </a:lnTo>
                  <a:lnTo>
                    <a:pt x="272635" y="139749"/>
                  </a:lnTo>
                  <a:lnTo>
                    <a:pt x="272635" y="140363"/>
                  </a:lnTo>
                  <a:lnTo>
                    <a:pt x="272635" y="140921"/>
                  </a:lnTo>
                  <a:lnTo>
                    <a:pt x="272523" y="141479"/>
                  </a:lnTo>
                  <a:lnTo>
                    <a:pt x="272411" y="141982"/>
                  </a:lnTo>
                  <a:lnTo>
                    <a:pt x="272244" y="142484"/>
                  </a:lnTo>
                  <a:lnTo>
                    <a:pt x="271965" y="142986"/>
                  </a:lnTo>
                  <a:lnTo>
                    <a:pt x="271686" y="143433"/>
                  </a:lnTo>
                  <a:lnTo>
                    <a:pt x="271407" y="143879"/>
                  </a:lnTo>
                  <a:lnTo>
                    <a:pt x="271016" y="144270"/>
                  </a:lnTo>
                  <a:lnTo>
                    <a:pt x="270625" y="144605"/>
                  </a:lnTo>
                  <a:lnTo>
                    <a:pt x="270235" y="144940"/>
                  </a:lnTo>
                  <a:lnTo>
                    <a:pt x="269732" y="145219"/>
                  </a:lnTo>
                  <a:lnTo>
                    <a:pt x="269286" y="145442"/>
                  </a:lnTo>
                  <a:lnTo>
                    <a:pt x="268728" y="145665"/>
                  </a:lnTo>
                  <a:lnTo>
                    <a:pt x="268226" y="145777"/>
                  </a:lnTo>
                  <a:lnTo>
                    <a:pt x="267667" y="145833"/>
                  </a:lnTo>
                  <a:lnTo>
                    <a:pt x="267109" y="145888"/>
                  </a:lnTo>
                  <a:lnTo>
                    <a:pt x="266551" y="145833"/>
                  </a:lnTo>
                  <a:lnTo>
                    <a:pt x="265993" y="145777"/>
                  </a:lnTo>
                  <a:lnTo>
                    <a:pt x="265435" y="145665"/>
                  </a:lnTo>
                  <a:lnTo>
                    <a:pt x="264933" y="145442"/>
                  </a:lnTo>
                  <a:lnTo>
                    <a:pt x="264430" y="145219"/>
                  </a:lnTo>
                  <a:lnTo>
                    <a:pt x="263984" y="144940"/>
                  </a:lnTo>
                  <a:lnTo>
                    <a:pt x="263593" y="144605"/>
                  </a:lnTo>
                  <a:lnTo>
                    <a:pt x="263203" y="144270"/>
                  </a:lnTo>
                  <a:lnTo>
                    <a:pt x="262812" y="143879"/>
                  </a:lnTo>
                  <a:lnTo>
                    <a:pt x="262477" y="143433"/>
                  </a:lnTo>
                  <a:lnTo>
                    <a:pt x="262198" y="142986"/>
                  </a:lnTo>
                  <a:lnTo>
                    <a:pt x="261975" y="142484"/>
                  </a:lnTo>
                  <a:lnTo>
                    <a:pt x="261807" y="141982"/>
                  </a:lnTo>
                  <a:lnTo>
                    <a:pt x="261640" y="141479"/>
                  </a:lnTo>
                  <a:lnTo>
                    <a:pt x="261584" y="140921"/>
                  </a:lnTo>
                  <a:lnTo>
                    <a:pt x="261528" y="140363"/>
                  </a:lnTo>
                  <a:lnTo>
                    <a:pt x="261584" y="139749"/>
                  </a:lnTo>
                  <a:lnTo>
                    <a:pt x="261640" y="139191"/>
                  </a:lnTo>
                  <a:lnTo>
                    <a:pt x="261807" y="138689"/>
                  </a:lnTo>
                  <a:lnTo>
                    <a:pt x="261975" y="138187"/>
                  </a:lnTo>
                  <a:lnTo>
                    <a:pt x="262198" y="137684"/>
                  </a:lnTo>
                  <a:lnTo>
                    <a:pt x="262477" y="137238"/>
                  </a:lnTo>
                  <a:lnTo>
                    <a:pt x="262812" y="136791"/>
                  </a:lnTo>
                  <a:lnTo>
                    <a:pt x="263203" y="136401"/>
                  </a:lnTo>
                  <a:lnTo>
                    <a:pt x="263593" y="136066"/>
                  </a:lnTo>
                  <a:lnTo>
                    <a:pt x="263984" y="135731"/>
                  </a:lnTo>
                  <a:lnTo>
                    <a:pt x="264430" y="135452"/>
                  </a:lnTo>
                  <a:lnTo>
                    <a:pt x="264933" y="135229"/>
                  </a:lnTo>
                  <a:lnTo>
                    <a:pt x="265435" y="135061"/>
                  </a:lnTo>
                  <a:lnTo>
                    <a:pt x="265993" y="134894"/>
                  </a:lnTo>
                  <a:lnTo>
                    <a:pt x="266551" y="134838"/>
                  </a:lnTo>
                  <a:lnTo>
                    <a:pt x="267109" y="134782"/>
                  </a:lnTo>
                  <a:close/>
                  <a:moveTo>
                    <a:pt x="165199" y="11385"/>
                  </a:moveTo>
                  <a:lnTo>
                    <a:pt x="166594" y="11441"/>
                  </a:lnTo>
                  <a:lnTo>
                    <a:pt x="167934" y="11497"/>
                  </a:lnTo>
                  <a:lnTo>
                    <a:pt x="169273" y="11664"/>
                  </a:lnTo>
                  <a:lnTo>
                    <a:pt x="170613" y="11888"/>
                  </a:lnTo>
                  <a:lnTo>
                    <a:pt x="171952" y="12167"/>
                  </a:lnTo>
                  <a:lnTo>
                    <a:pt x="173292" y="12446"/>
                  </a:lnTo>
                  <a:lnTo>
                    <a:pt x="174631" y="12781"/>
                  </a:lnTo>
                  <a:lnTo>
                    <a:pt x="175971" y="13171"/>
                  </a:lnTo>
                  <a:lnTo>
                    <a:pt x="177254" y="13618"/>
                  </a:lnTo>
                  <a:lnTo>
                    <a:pt x="179877" y="14567"/>
                  </a:lnTo>
                  <a:lnTo>
                    <a:pt x="182445" y="15627"/>
                  </a:lnTo>
                  <a:lnTo>
                    <a:pt x="185012" y="16743"/>
                  </a:lnTo>
                  <a:lnTo>
                    <a:pt x="186630" y="17469"/>
                  </a:lnTo>
                  <a:lnTo>
                    <a:pt x="188249" y="18306"/>
                  </a:lnTo>
                  <a:lnTo>
                    <a:pt x="189867" y="19143"/>
                  </a:lnTo>
                  <a:lnTo>
                    <a:pt x="191430" y="20036"/>
                  </a:lnTo>
                  <a:lnTo>
                    <a:pt x="194556" y="21822"/>
                  </a:lnTo>
                  <a:lnTo>
                    <a:pt x="197569" y="23719"/>
                  </a:lnTo>
                  <a:lnTo>
                    <a:pt x="203653" y="27570"/>
                  </a:lnTo>
                  <a:lnTo>
                    <a:pt x="206722" y="29468"/>
                  </a:lnTo>
                  <a:lnTo>
                    <a:pt x="209848" y="31254"/>
                  </a:lnTo>
                  <a:lnTo>
                    <a:pt x="211522" y="32147"/>
                  </a:lnTo>
                  <a:lnTo>
                    <a:pt x="213252" y="32872"/>
                  </a:lnTo>
                  <a:lnTo>
                    <a:pt x="215038" y="33598"/>
                  </a:lnTo>
                  <a:lnTo>
                    <a:pt x="216824" y="34156"/>
                  </a:lnTo>
                  <a:lnTo>
                    <a:pt x="218666" y="34658"/>
                  </a:lnTo>
                  <a:lnTo>
                    <a:pt x="220563" y="35105"/>
                  </a:lnTo>
                  <a:lnTo>
                    <a:pt x="222405" y="35551"/>
                  </a:lnTo>
                  <a:lnTo>
                    <a:pt x="224303" y="35886"/>
                  </a:lnTo>
                  <a:lnTo>
                    <a:pt x="228098" y="36500"/>
                  </a:lnTo>
                  <a:lnTo>
                    <a:pt x="231949" y="37002"/>
                  </a:lnTo>
                  <a:lnTo>
                    <a:pt x="235688" y="37560"/>
                  </a:lnTo>
                  <a:lnTo>
                    <a:pt x="237530" y="37895"/>
                  </a:lnTo>
                  <a:lnTo>
                    <a:pt x="239316" y="38230"/>
                  </a:lnTo>
                  <a:lnTo>
                    <a:pt x="241269" y="38621"/>
                  </a:lnTo>
                  <a:lnTo>
                    <a:pt x="243278" y="39067"/>
                  </a:lnTo>
                  <a:lnTo>
                    <a:pt x="245232" y="39570"/>
                  </a:lnTo>
                  <a:lnTo>
                    <a:pt x="247185" y="40072"/>
                  </a:lnTo>
                  <a:lnTo>
                    <a:pt x="249138" y="40686"/>
                  </a:lnTo>
                  <a:lnTo>
                    <a:pt x="251092" y="41300"/>
                  </a:lnTo>
                  <a:lnTo>
                    <a:pt x="252989" y="41969"/>
                  </a:lnTo>
                  <a:lnTo>
                    <a:pt x="254887" y="42751"/>
                  </a:lnTo>
                  <a:lnTo>
                    <a:pt x="256729" y="43588"/>
                  </a:lnTo>
                  <a:lnTo>
                    <a:pt x="258570" y="44481"/>
                  </a:lnTo>
                  <a:lnTo>
                    <a:pt x="260356" y="45430"/>
                  </a:lnTo>
                  <a:lnTo>
                    <a:pt x="262086" y="46490"/>
                  </a:lnTo>
                  <a:lnTo>
                    <a:pt x="263761" y="47606"/>
                  </a:lnTo>
                  <a:lnTo>
                    <a:pt x="265435" y="48890"/>
                  </a:lnTo>
                  <a:lnTo>
                    <a:pt x="266998" y="50174"/>
                  </a:lnTo>
                  <a:lnTo>
                    <a:pt x="268560" y="51625"/>
                  </a:lnTo>
                  <a:lnTo>
                    <a:pt x="269453" y="52518"/>
                  </a:lnTo>
                  <a:lnTo>
                    <a:pt x="270290" y="53466"/>
                  </a:lnTo>
                  <a:lnTo>
                    <a:pt x="271128" y="54471"/>
                  </a:lnTo>
                  <a:lnTo>
                    <a:pt x="271909" y="55476"/>
                  </a:lnTo>
                  <a:lnTo>
                    <a:pt x="272690" y="56536"/>
                  </a:lnTo>
                  <a:lnTo>
                    <a:pt x="273416" y="57596"/>
                  </a:lnTo>
                  <a:lnTo>
                    <a:pt x="274086" y="58657"/>
                  </a:lnTo>
                  <a:lnTo>
                    <a:pt x="274755" y="59829"/>
                  </a:lnTo>
                  <a:lnTo>
                    <a:pt x="275369" y="60945"/>
                  </a:lnTo>
                  <a:lnTo>
                    <a:pt x="275983" y="62117"/>
                  </a:lnTo>
                  <a:lnTo>
                    <a:pt x="276541" y="63345"/>
                  </a:lnTo>
                  <a:lnTo>
                    <a:pt x="277044" y="64517"/>
                  </a:lnTo>
                  <a:lnTo>
                    <a:pt x="277546" y="65800"/>
                  </a:lnTo>
                  <a:lnTo>
                    <a:pt x="277992" y="67028"/>
                  </a:lnTo>
                  <a:lnTo>
                    <a:pt x="278383" y="68312"/>
                  </a:lnTo>
                  <a:lnTo>
                    <a:pt x="278774" y="69596"/>
                  </a:lnTo>
                  <a:lnTo>
                    <a:pt x="279109" y="70879"/>
                  </a:lnTo>
                  <a:lnTo>
                    <a:pt x="279388" y="72163"/>
                  </a:lnTo>
                  <a:lnTo>
                    <a:pt x="279667" y="73502"/>
                  </a:lnTo>
                  <a:lnTo>
                    <a:pt x="279890" y="74786"/>
                  </a:lnTo>
                  <a:lnTo>
                    <a:pt x="280057" y="76125"/>
                  </a:lnTo>
                  <a:lnTo>
                    <a:pt x="280225" y="77465"/>
                  </a:lnTo>
                  <a:lnTo>
                    <a:pt x="280281" y="78804"/>
                  </a:lnTo>
                  <a:lnTo>
                    <a:pt x="280392" y="80144"/>
                  </a:lnTo>
                  <a:lnTo>
                    <a:pt x="280392" y="81539"/>
                  </a:lnTo>
                  <a:lnTo>
                    <a:pt x="280392" y="82878"/>
                  </a:lnTo>
                  <a:lnTo>
                    <a:pt x="280336" y="84218"/>
                  </a:lnTo>
                  <a:lnTo>
                    <a:pt x="280225" y="85557"/>
                  </a:lnTo>
                  <a:lnTo>
                    <a:pt x="280057" y="86897"/>
                  </a:lnTo>
                  <a:lnTo>
                    <a:pt x="279890" y="88180"/>
                  </a:lnTo>
                  <a:lnTo>
                    <a:pt x="279667" y="89520"/>
                  </a:lnTo>
                  <a:lnTo>
                    <a:pt x="279388" y="90859"/>
                  </a:lnTo>
                  <a:lnTo>
                    <a:pt x="279053" y="92199"/>
                  </a:lnTo>
                  <a:lnTo>
                    <a:pt x="278662" y="93538"/>
                  </a:lnTo>
                  <a:lnTo>
                    <a:pt x="278271" y="94878"/>
                  </a:lnTo>
                  <a:lnTo>
                    <a:pt x="277825" y="96217"/>
                  </a:lnTo>
                  <a:lnTo>
                    <a:pt x="277323" y="97501"/>
                  </a:lnTo>
                  <a:lnTo>
                    <a:pt x="276820" y="98784"/>
                  </a:lnTo>
                  <a:lnTo>
                    <a:pt x="275704" y="101296"/>
                  </a:lnTo>
                  <a:lnTo>
                    <a:pt x="274532" y="103807"/>
                  </a:lnTo>
                  <a:lnTo>
                    <a:pt x="273248" y="106263"/>
                  </a:lnTo>
                  <a:lnTo>
                    <a:pt x="271909" y="108663"/>
                  </a:lnTo>
                  <a:lnTo>
                    <a:pt x="270514" y="111007"/>
                  </a:lnTo>
                  <a:lnTo>
                    <a:pt x="268393" y="114467"/>
                  </a:lnTo>
                  <a:lnTo>
                    <a:pt x="266216" y="117872"/>
                  </a:lnTo>
                  <a:lnTo>
                    <a:pt x="263984" y="121220"/>
                  </a:lnTo>
                  <a:lnTo>
                    <a:pt x="261696" y="124569"/>
                  </a:lnTo>
                  <a:lnTo>
                    <a:pt x="259352" y="127806"/>
                  </a:lnTo>
                  <a:lnTo>
                    <a:pt x="256952" y="131043"/>
                  </a:lnTo>
                  <a:lnTo>
                    <a:pt x="254496" y="134168"/>
                  </a:lnTo>
                  <a:lnTo>
                    <a:pt x="251929" y="137238"/>
                  </a:lnTo>
                  <a:lnTo>
                    <a:pt x="250366" y="139135"/>
                  </a:lnTo>
                  <a:lnTo>
                    <a:pt x="248748" y="140921"/>
                  </a:lnTo>
                  <a:lnTo>
                    <a:pt x="247073" y="142707"/>
                  </a:lnTo>
                  <a:lnTo>
                    <a:pt x="246180" y="143544"/>
                  </a:lnTo>
                  <a:lnTo>
                    <a:pt x="245287" y="144326"/>
                  </a:lnTo>
                  <a:lnTo>
                    <a:pt x="244394" y="145107"/>
                  </a:lnTo>
                  <a:lnTo>
                    <a:pt x="243446" y="145833"/>
                  </a:lnTo>
                  <a:lnTo>
                    <a:pt x="242497" y="146558"/>
                  </a:lnTo>
                  <a:lnTo>
                    <a:pt x="241548" y="147172"/>
                  </a:lnTo>
                  <a:lnTo>
                    <a:pt x="240543" y="147786"/>
                  </a:lnTo>
                  <a:lnTo>
                    <a:pt x="239539" y="148288"/>
                  </a:lnTo>
                  <a:lnTo>
                    <a:pt x="238478" y="148791"/>
                  </a:lnTo>
                  <a:lnTo>
                    <a:pt x="237418" y="149181"/>
                  </a:lnTo>
                  <a:lnTo>
                    <a:pt x="236246" y="149572"/>
                  </a:lnTo>
                  <a:lnTo>
                    <a:pt x="235074" y="149851"/>
                  </a:lnTo>
                  <a:lnTo>
                    <a:pt x="233846" y="150018"/>
                  </a:lnTo>
                  <a:lnTo>
                    <a:pt x="232674" y="150186"/>
                  </a:lnTo>
                  <a:lnTo>
                    <a:pt x="231446" y="150242"/>
                  </a:lnTo>
                  <a:lnTo>
                    <a:pt x="230274" y="150242"/>
                  </a:lnTo>
                  <a:lnTo>
                    <a:pt x="229046" y="150186"/>
                  </a:lnTo>
                  <a:lnTo>
                    <a:pt x="227819" y="150018"/>
                  </a:lnTo>
                  <a:lnTo>
                    <a:pt x="226647" y="149851"/>
                  </a:lnTo>
                  <a:lnTo>
                    <a:pt x="225419" y="149628"/>
                  </a:lnTo>
                  <a:lnTo>
                    <a:pt x="224247" y="149349"/>
                  </a:lnTo>
                  <a:lnTo>
                    <a:pt x="223019" y="149014"/>
                  </a:lnTo>
                  <a:lnTo>
                    <a:pt x="221847" y="148623"/>
                  </a:lnTo>
                  <a:lnTo>
                    <a:pt x="220675" y="148232"/>
                  </a:lnTo>
                  <a:lnTo>
                    <a:pt x="219503" y="147786"/>
                  </a:lnTo>
                  <a:lnTo>
                    <a:pt x="218387" y="147340"/>
                  </a:lnTo>
                  <a:lnTo>
                    <a:pt x="216154" y="146279"/>
                  </a:lnTo>
                  <a:lnTo>
                    <a:pt x="213922" y="145219"/>
                  </a:lnTo>
                  <a:lnTo>
                    <a:pt x="211689" y="144047"/>
                  </a:lnTo>
                  <a:lnTo>
                    <a:pt x="209513" y="142875"/>
                  </a:lnTo>
                  <a:lnTo>
                    <a:pt x="207280" y="141703"/>
                  </a:lnTo>
                  <a:lnTo>
                    <a:pt x="205104" y="140586"/>
                  </a:lnTo>
                  <a:lnTo>
                    <a:pt x="202871" y="139526"/>
                  </a:lnTo>
                  <a:lnTo>
                    <a:pt x="200639" y="138521"/>
                  </a:lnTo>
                  <a:lnTo>
                    <a:pt x="198574" y="137684"/>
                  </a:lnTo>
                  <a:lnTo>
                    <a:pt x="196565" y="137015"/>
                  </a:lnTo>
                  <a:lnTo>
                    <a:pt x="194500" y="136345"/>
                  </a:lnTo>
                  <a:lnTo>
                    <a:pt x="192435" y="135843"/>
                  </a:lnTo>
                  <a:lnTo>
                    <a:pt x="190314" y="135396"/>
                  </a:lnTo>
                  <a:lnTo>
                    <a:pt x="188249" y="135005"/>
                  </a:lnTo>
                  <a:lnTo>
                    <a:pt x="186128" y="134726"/>
                  </a:lnTo>
                  <a:lnTo>
                    <a:pt x="184007" y="134559"/>
                  </a:lnTo>
                  <a:lnTo>
                    <a:pt x="182333" y="134447"/>
                  </a:lnTo>
                  <a:lnTo>
                    <a:pt x="180715" y="134447"/>
                  </a:lnTo>
                  <a:lnTo>
                    <a:pt x="179040" y="134559"/>
                  </a:lnTo>
                  <a:lnTo>
                    <a:pt x="177422" y="134726"/>
                  </a:lnTo>
                  <a:lnTo>
                    <a:pt x="175859" y="135005"/>
                  </a:lnTo>
                  <a:lnTo>
                    <a:pt x="175022" y="135229"/>
                  </a:lnTo>
                  <a:lnTo>
                    <a:pt x="174241" y="135452"/>
                  </a:lnTo>
                  <a:lnTo>
                    <a:pt x="173515" y="135731"/>
                  </a:lnTo>
                  <a:lnTo>
                    <a:pt x="172734" y="136066"/>
                  </a:lnTo>
                  <a:lnTo>
                    <a:pt x="172008" y="136401"/>
                  </a:lnTo>
                  <a:lnTo>
                    <a:pt x="171227" y="136791"/>
                  </a:lnTo>
                  <a:lnTo>
                    <a:pt x="170501" y="137238"/>
                  </a:lnTo>
                  <a:lnTo>
                    <a:pt x="169720" y="137796"/>
                  </a:lnTo>
                  <a:lnTo>
                    <a:pt x="168994" y="138354"/>
                  </a:lnTo>
                  <a:lnTo>
                    <a:pt x="168325" y="138912"/>
                  </a:lnTo>
                  <a:lnTo>
                    <a:pt x="166929" y="140140"/>
                  </a:lnTo>
                  <a:lnTo>
                    <a:pt x="165590" y="141424"/>
                  </a:lnTo>
                  <a:lnTo>
                    <a:pt x="164195" y="142651"/>
                  </a:lnTo>
                  <a:lnTo>
                    <a:pt x="162855" y="143879"/>
                  </a:lnTo>
                  <a:lnTo>
                    <a:pt x="162130" y="144493"/>
                  </a:lnTo>
                  <a:lnTo>
                    <a:pt x="161404" y="145051"/>
                  </a:lnTo>
                  <a:lnTo>
                    <a:pt x="160679" y="145554"/>
                  </a:lnTo>
                  <a:lnTo>
                    <a:pt x="159897" y="146056"/>
                  </a:lnTo>
                  <a:lnTo>
                    <a:pt x="159172" y="146447"/>
                  </a:lnTo>
                  <a:lnTo>
                    <a:pt x="158390" y="146781"/>
                  </a:lnTo>
                  <a:lnTo>
                    <a:pt x="157609" y="147116"/>
                  </a:lnTo>
                  <a:lnTo>
                    <a:pt x="156828" y="147395"/>
                  </a:lnTo>
                  <a:lnTo>
                    <a:pt x="156046" y="147674"/>
                  </a:lnTo>
                  <a:lnTo>
                    <a:pt x="155209" y="147842"/>
                  </a:lnTo>
                  <a:lnTo>
                    <a:pt x="154428" y="148009"/>
                  </a:lnTo>
                  <a:lnTo>
                    <a:pt x="153591" y="148177"/>
                  </a:lnTo>
                  <a:lnTo>
                    <a:pt x="151916" y="148344"/>
                  </a:lnTo>
                  <a:lnTo>
                    <a:pt x="150242" y="148456"/>
                  </a:lnTo>
                  <a:lnTo>
                    <a:pt x="148568" y="148400"/>
                  </a:lnTo>
                  <a:lnTo>
                    <a:pt x="146893" y="148288"/>
                  </a:lnTo>
                  <a:lnTo>
                    <a:pt x="145331" y="148121"/>
                  </a:lnTo>
                  <a:lnTo>
                    <a:pt x="143824" y="147898"/>
                  </a:lnTo>
                  <a:lnTo>
                    <a:pt x="142261" y="147619"/>
                  </a:lnTo>
                  <a:lnTo>
                    <a:pt x="140698" y="147284"/>
                  </a:lnTo>
                  <a:lnTo>
                    <a:pt x="139192" y="146893"/>
                  </a:lnTo>
                  <a:lnTo>
                    <a:pt x="137685" y="146391"/>
                  </a:lnTo>
                  <a:lnTo>
                    <a:pt x="136178" y="145888"/>
                  </a:lnTo>
                  <a:lnTo>
                    <a:pt x="134727" y="145275"/>
                  </a:lnTo>
                  <a:lnTo>
                    <a:pt x="133276" y="144605"/>
                  </a:lnTo>
                  <a:lnTo>
                    <a:pt x="131825" y="143879"/>
                  </a:lnTo>
                  <a:lnTo>
                    <a:pt x="130485" y="143098"/>
                  </a:lnTo>
                  <a:lnTo>
                    <a:pt x="129090" y="142261"/>
                  </a:lnTo>
                  <a:lnTo>
                    <a:pt x="127806" y="141312"/>
                  </a:lnTo>
                  <a:lnTo>
                    <a:pt x="126523" y="140307"/>
                  </a:lnTo>
                  <a:lnTo>
                    <a:pt x="125295" y="139247"/>
                  </a:lnTo>
                  <a:lnTo>
                    <a:pt x="124067" y="138131"/>
                  </a:lnTo>
                  <a:lnTo>
                    <a:pt x="122951" y="136959"/>
                  </a:lnTo>
                  <a:lnTo>
                    <a:pt x="121834" y="135675"/>
                  </a:lnTo>
                  <a:lnTo>
                    <a:pt x="120830" y="134336"/>
                  </a:lnTo>
                  <a:lnTo>
                    <a:pt x="119881" y="132996"/>
                  </a:lnTo>
                  <a:lnTo>
                    <a:pt x="118988" y="131545"/>
                  </a:lnTo>
                  <a:lnTo>
                    <a:pt x="118151" y="130038"/>
                  </a:lnTo>
                  <a:lnTo>
                    <a:pt x="117370" y="128476"/>
                  </a:lnTo>
                  <a:lnTo>
                    <a:pt x="116700" y="126913"/>
                  </a:lnTo>
                  <a:lnTo>
                    <a:pt x="116086" y="125294"/>
                  </a:lnTo>
                  <a:lnTo>
                    <a:pt x="115584" y="123676"/>
                  </a:lnTo>
                  <a:lnTo>
                    <a:pt x="115137" y="122002"/>
                  </a:lnTo>
                  <a:lnTo>
                    <a:pt x="114802" y="120327"/>
                  </a:lnTo>
                  <a:lnTo>
                    <a:pt x="114579" y="118597"/>
                  </a:lnTo>
                  <a:lnTo>
                    <a:pt x="114412" y="116867"/>
                  </a:lnTo>
                  <a:lnTo>
                    <a:pt x="114356" y="115137"/>
                  </a:lnTo>
                  <a:lnTo>
                    <a:pt x="114412" y="113351"/>
                  </a:lnTo>
                  <a:lnTo>
                    <a:pt x="114523" y="112123"/>
                  </a:lnTo>
                  <a:lnTo>
                    <a:pt x="114691" y="110895"/>
                  </a:lnTo>
                  <a:lnTo>
                    <a:pt x="114858" y="109667"/>
                  </a:lnTo>
                  <a:lnTo>
                    <a:pt x="115137" y="108440"/>
                  </a:lnTo>
                  <a:lnTo>
                    <a:pt x="115416" y="107212"/>
                  </a:lnTo>
                  <a:lnTo>
                    <a:pt x="115695" y="106040"/>
                  </a:lnTo>
                  <a:lnTo>
                    <a:pt x="116421" y="103640"/>
                  </a:lnTo>
                  <a:lnTo>
                    <a:pt x="117202" y="101240"/>
                  </a:lnTo>
                  <a:lnTo>
                    <a:pt x="118095" y="98952"/>
                  </a:lnTo>
                  <a:lnTo>
                    <a:pt x="119937" y="94320"/>
                  </a:lnTo>
                  <a:lnTo>
                    <a:pt x="121667" y="90022"/>
                  </a:lnTo>
                  <a:lnTo>
                    <a:pt x="123341" y="85725"/>
                  </a:lnTo>
                  <a:lnTo>
                    <a:pt x="124960" y="81372"/>
                  </a:lnTo>
                  <a:lnTo>
                    <a:pt x="126467" y="77018"/>
                  </a:lnTo>
                  <a:lnTo>
                    <a:pt x="127862" y="72609"/>
                  </a:lnTo>
                  <a:lnTo>
                    <a:pt x="128532" y="70377"/>
                  </a:lnTo>
                  <a:lnTo>
                    <a:pt x="129146" y="68145"/>
                  </a:lnTo>
                  <a:lnTo>
                    <a:pt x="129704" y="65856"/>
                  </a:lnTo>
                  <a:lnTo>
                    <a:pt x="130262" y="63624"/>
                  </a:lnTo>
                  <a:lnTo>
                    <a:pt x="130764" y="61336"/>
                  </a:lnTo>
                  <a:lnTo>
                    <a:pt x="131211" y="59047"/>
                  </a:lnTo>
                  <a:lnTo>
                    <a:pt x="131825" y="55308"/>
                  </a:lnTo>
                  <a:lnTo>
                    <a:pt x="132438" y="51513"/>
                  </a:lnTo>
                  <a:lnTo>
                    <a:pt x="132997" y="47718"/>
                  </a:lnTo>
                  <a:lnTo>
                    <a:pt x="133610" y="43979"/>
                  </a:lnTo>
                  <a:lnTo>
                    <a:pt x="133945" y="42137"/>
                  </a:lnTo>
                  <a:lnTo>
                    <a:pt x="134336" y="40295"/>
                  </a:lnTo>
                  <a:lnTo>
                    <a:pt x="134782" y="38453"/>
                  </a:lnTo>
                  <a:lnTo>
                    <a:pt x="135285" y="36612"/>
                  </a:lnTo>
                  <a:lnTo>
                    <a:pt x="135787" y="34826"/>
                  </a:lnTo>
                  <a:lnTo>
                    <a:pt x="136401" y="33096"/>
                  </a:lnTo>
                  <a:lnTo>
                    <a:pt x="137071" y="31365"/>
                  </a:lnTo>
                  <a:lnTo>
                    <a:pt x="137852" y="29635"/>
                  </a:lnTo>
                  <a:lnTo>
                    <a:pt x="138299" y="28687"/>
                  </a:lnTo>
                  <a:lnTo>
                    <a:pt x="138857" y="27738"/>
                  </a:lnTo>
                  <a:lnTo>
                    <a:pt x="139415" y="26789"/>
                  </a:lnTo>
                  <a:lnTo>
                    <a:pt x="139973" y="25840"/>
                  </a:lnTo>
                  <a:lnTo>
                    <a:pt x="140587" y="24947"/>
                  </a:lnTo>
                  <a:lnTo>
                    <a:pt x="141201" y="24110"/>
                  </a:lnTo>
                  <a:lnTo>
                    <a:pt x="141870" y="23217"/>
                  </a:lnTo>
                  <a:lnTo>
                    <a:pt x="142540" y="22436"/>
                  </a:lnTo>
                  <a:lnTo>
                    <a:pt x="143210" y="21599"/>
                  </a:lnTo>
                  <a:lnTo>
                    <a:pt x="143935" y="20817"/>
                  </a:lnTo>
                  <a:lnTo>
                    <a:pt x="144717" y="20092"/>
                  </a:lnTo>
                  <a:lnTo>
                    <a:pt x="145442" y="19366"/>
                  </a:lnTo>
                  <a:lnTo>
                    <a:pt x="146224" y="18641"/>
                  </a:lnTo>
                  <a:lnTo>
                    <a:pt x="147061" y="17971"/>
                  </a:lnTo>
                  <a:lnTo>
                    <a:pt x="147898" y="17357"/>
                  </a:lnTo>
                  <a:lnTo>
                    <a:pt x="148735" y="16743"/>
                  </a:lnTo>
                  <a:lnTo>
                    <a:pt x="149572" y="16185"/>
                  </a:lnTo>
                  <a:lnTo>
                    <a:pt x="150465" y="15627"/>
                  </a:lnTo>
                  <a:lnTo>
                    <a:pt x="151358" y="15069"/>
                  </a:lnTo>
                  <a:lnTo>
                    <a:pt x="152251" y="14622"/>
                  </a:lnTo>
                  <a:lnTo>
                    <a:pt x="153144" y="14120"/>
                  </a:lnTo>
                  <a:lnTo>
                    <a:pt x="154093" y="13729"/>
                  </a:lnTo>
                  <a:lnTo>
                    <a:pt x="155042" y="13339"/>
                  </a:lnTo>
                  <a:lnTo>
                    <a:pt x="155990" y="12948"/>
                  </a:lnTo>
                  <a:lnTo>
                    <a:pt x="156939" y="12669"/>
                  </a:lnTo>
                  <a:lnTo>
                    <a:pt x="157888" y="12390"/>
                  </a:lnTo>
                  <a:lnTo>
                    <a:pt x="158893" y="12111"/>
                  </a:lnTo>
                  <a:lnTo>
                    <a:pt x="159841" y="11888"/>
                  </a:lnTo>
                  <a:lnTo>
                    <a:pt x="160846" y="11720"/>
                  </a:lnTo>
                  <a:lnTo>
                    <a:pt x="161851" y="11553"/>
                  </a:lnTo>
                  <a:lnTo>
                    <a:pt x="162855" y="11497"/>
                  </a:lnTo>
                  <a:lnTo>
                    <a:pt x="163860" y="11385"/>
                  </a:lnTo>
                  <a:close/>
                  <a:moveTo>
                    <a:pt x="184677" y="142428"/>
                  </a:moveTo>
                  <a:lnTo>
                    <a:pt x="185235" y="142484"/>
                  </a:lnTo>
                  <a:lnTo>
                    <a:pt x="185793" y="142540"/>
                  </a:lnTo>
                  <a:lnTo>
                    <a:pt x="186296" y="142707"/>
                  </a:lnTo>
                  <a:lnTo>
                    <a:pt x="186854" y="142875"/>
                  </a:lnTo>
                  <a:lnTo>
                    <a:pt x="187300" y="143098"/>
                  </a:lnTo>
                  <a:lnTo>
                    <a:pt x="187747" y="143377"/>
                  </a:lnTo>
                  <a:lnTo>
                    <a:pt x="188193" y="143712"/>
                  </a:lnTo>
                  <a:lnTo>
                    <a:pt x="188584" y="144103"/>
                  </a:lnTo>
                  <a:lnTo>
                    <a:pt x="188975" y="144493"/>
                  </a:lnTo>
                  <a:lnTo>
                    <a:pt x="189254" y="144884"/>
                  </a:lnTo>
                  <a:lnTo>
                    <a:pt x="189533" y="145330"/>
                  </a:lnTo>
                  <a:lnTo>
                    <a:pt x="189812" y="145833"/>
                  </a:lnTo>
                  <a:lnTo>
                    <a:pt x="189979" y="146335"/>
                  </a:lnTo>
                  <a:lnTo>
                    <a:pt x="190091" y="146893"/>
                  </a:lnTo>
                  <a:lnTo>
                    <a:pt x="190202" y="147451"/>
                  </a:lnTo>
                  <a:lnTo>
                    <a:pt x="190202" y="148009"/>
                  </a:lnTo>
                  <a:lnTo>
                    <a:pt x="190202" y="148567"/>
                  </a:lnTo>
                  <a:lnTo>
                    <a:pt x="190091" y="149125"/>
                  </a:lnTo>
                  <a:lnTo>
                    <a:pt x="189979" y="149628"/>
                  </a:lnTo>
                  <a:lnTo>
                    <a:pt x="189812" y="150186"/>
                  </a:lnTo>
                  <a:lnTo>
                    <a:pt x="189533" y="150632"/>
                  </a:lnTo>
                  <a:lnTo>
                    <a:pt x="189254" y="151079"/>
                  </a:lnTo>
                  <a:lnTo>
                    <a:pt x="188975" y="151525"/>
                  </a:lnTo>
                  <a:lnTo>
                    <a:pt x="188584" y="151916"/>
                  </a:lnTo>
                  <a:lnTo>
                    <a:pt x="188193" y="152307"/>
                  </a:lnTo>
                  <a:lnTo>
                    <a:pt x="187747" y="152586"/>
                  </a:lnTo>
                  <a:lnTo>
                    <a:pt x="187300" y="152865"/>
                  </a:lnTo>
                  <a:lnTo>
                    <a:pt x="186854" y="153144"/>
                  </a:lnTo>
                  <a:lnTo>
                    <a:pt x="186296" y="153311"/>
                  </a:lnTo>
                  <a:lnTo>
                    <a:pt x="185793" y="153423"/>
                  </a:lnTo>
                  <a:lnTo>
                    <a:pt x="185235" y="153534"/>
                  </a:lnTo>
                  <a:lnTo>
                    <a:pt x="184119" y="153534"/>
                  </a:lnTo>
                  <a:lnTo>
                    <a:pt x="183561" y="153423"/>
                  </a:lnTo>
                  <a:lnTo>
                    <a:pt x="183003" y="153311"/>
                  </a:lnTo>
                  <a:lnTo>
                    <a:pt x="182500" y="153144"/>
                  </a:lnTo>
                  <a:lnTo>
                    <a:pt x="181998" y="152865"/>
                  </a:lnTo>
                  <a:lnTo>
                    <a:pt x="181552" y="152586"/>
                  </a:lnTo>
                  <a:lnTo>
                    <a:pt x="181161" y="152307"/>
                  </a:lnTo>
                  <a:lnTo>
                    <a:pt x="180770" y="151916"/>
                  </a:lnTo>
                  <a:lnTo>
                    <a:pt x="180380" y="151525"/>
                  </a:lnTo>
                  <a:lnTo>
                    <a:pt x="180045" y="151079"/>
                  </a:lnTo>
                  <a:lnTo>
                    <a:pt x="179766" y="150632"/>
                  </a:lnTo>
                  <a:lnTo>
                    <a:pt x="179543" y="150186"/>
                  </a:lnTo>
                  <a:lnTo>
                    <a:pt x="179375" y="149628"/>
                  </a:lnTo>
                  <a:lnTo>
                    <a:pt x="179208" y="149125"/>
                  </a:lnTo>
                  <a:lnTo>
                    <a:pt x="179152" y="148567"/>
                  </a:lnTo>
                  <a:lnTo>
                    <a:pt x="179096" y="148009"/>
                  </a:lnTo>
                  <a:lnTo>
                    <a:pt x="179152" y="147451"/>
                  </a:lnTo>
                  <a:lnTo>
                    <a:pt x="179208" y="146893"/>
                  </a:lnTo>
                  <a:lnTo>
                    <a:pt x="179375" y="146335"/>
                  </a:lnTo>
                  <a:lnTo>
                    <a:pt x="179543" y="145833"/>
                  </a:lnTo>
                  <a:lnTo>
                    <a:pt x="179766" y="145330"/>
                  </a:lnTo>
                  <a:lnTo>
                    <a:pt x="180045" y="144884"/>
                  </a:lnTo>
                  <a:lnTo>
                    <a:pt x="180380" y="144493"/>
                  </a:lnTo>
                  <a:lnTo>
                    <a:pt x="180770" y="144103"/>
                  </a:lnTo>
                  <a:lnTo>
                    <a:pt x="181161" y="143712"/>
                  </a:lnTo>
                  <a:lnTo>
                    <a:pt x="181552" y="143377"/>
                  </a:lnTo>
                  <a:lnTo>
                    <a:pt x="181998" y="143098"/>
                  </a:lnTo>
                  <a:lnTo>
                    <a:pt x="182500" y="142875"/>
                  </a:lnTo>
                  <a:lnTo>
                    <a:pt x="183003" y="142707"/>
                  </a:lnTo>
                  <a:lnTo>
                    <a:pt x="183561" y="142540"/>
                  </a:lnTo>
                  <a:lnTo>
                    <a:pt x="184119" y="142484"/>
                  </a:lnTo>
                  <a:lnTo>
                    <a:pt x="184677" y="142428"/>
                  </a:lnTo>
                  <a:close/>
                  <a:moveTo>
                    <a:pt x="0" y="0"/>
                  </a:moveTo>
                  <a:lnTo>
                    <a:pt x="0" y="160734"/>
                  </a:lnTo>
                  <a:lnTo>
                    <a:pt x="285750" y="160734"/>
                  </a:lnTo>
                  <a:lnTo>
                    <a:pt x="2857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21"/>
            <p:cNvSpPr/>
            <p:nvPr/>
          </p:nvSpPr>
          <p:spPr>
            <a:xfrm>
              <a:off x="238125" y="848325"/>
              <a:ext cx="7143750" cy="4018350"/>
            </a:xfrm>
            <a:custGeom>
              <a:rect b="b" l="l" r="r" t="t"/>
              <a:pathLst>
                <a:path extrusionOk="0" h="160734" w="285750">
                  <a:moveTo>
                    <a:pt x="206722" y="15292"/>
                  </a:moveTo>
                  <a:lnTo>
                    <a:pt x="207057" y="15348"/>
                  </a:lnTo>
                  <a:lnTo>
                    <a:pt x="207671" y="15515"/>
                  </a:lnTo>
                  <a:lnTo>
                    <a:pt x="208229" y="15850"/>
                  </a:lnTo>
                  <a:lnTo>
                    <a:pt x="208731" y="16241"/>
                  </a:lnTo>
                  <a:lnTo>
                    <a:pt x="209122" y="16743"/>
                  </a:lnTo>
                  <a:lnTo>
                    <a:pt x="209457" y="17301"/>
                  </a:lnTo>
                  <a:lnTo>
                    <a:pt x="209624" y="17915"/>
                  </a:lnTo>
                  <a:lnTo>
                    <a:pt x="209680" y="18250"/>
                  </a:lnTo>
                  <a:lnTo>
                    <a:pt x="209736" y="18585"/>
                  </a:lnTo>
                  <a:lnTo>
                    <a:pt x="209680" y="18920"/>
                  </a:lnTo>
                  <a:lnTo>
                    <a:pt x="209624" y="19255"/>
                  </a:lnTo>
                  <a:lnTo>
                    <a:pt x="209457" y="19869"/>
                  </a:lnTo>
                  <a:lnTo>
                    <a:pt x="209122" y="20427"/>
                  </a:lnTo>
                  <a:lnTo>
                    <a:pt x="208731" y="20929"/>
                  </a:lnTo>
                  <a:lnTo>
                    <a:pt x="208229" y="21320"/>
                  </a:lnTo>
                  <a:lnTo>
                    <a:pt x="207671" y="21654"/>
                  </a:lnTo>
                  <a:lnTo>
                    <a:pt x="207057" y="21822"/>
                  </a:lnTo>
                  <a:lnTo>
                    <a:pt x="206722" y="21878"/>
                  </a:lnTo>
                  <a:lnTo>
                    <a:pt x="206053" y="21878"/>
                  </a:lnTo>
                  <a:lnTo>
                    <a:pt x="205718" y="21822"/>
                  </a:lnTo>
                  <a:lnTo>
                    <a:pt x="205104" y="21654"/>
                  </a:lnTo>
                  <a:lnTo>
                    <a:pt x="204546" y="21320"/>
                  </a:lnTo>
                  <a:lnTo>
                    <a:pt x="204043" y="20929"/>
                  </a:lnTo>
                  <a:lnTo>
                    <a:pt x="203653" y="20427"/>
                  </a:lnTo>
                  <a:lnTo>
                    <a:pt x="203374" y="19869"/>
                  </a:lnTo>
                  <a:lnTo>
                    <a:pt x="203150" y="19255"/>
                  </a:lnTo>
                  <a:lnTo>
                    <a:pt x="203095" y="18920"/>
                  </a:lnTo>
                  <a:lnTo>
                    <a:pt x="203095" y="18585"/>
                  </a:lnTo>
                  <a:lnTo>
                    <a:pt x="203095" y="18250"/>
                  </a:lnTo>
                  <a:lnTo>
                    <a:pt x="203150" y="17915"/>
                  </a:lnTo>
                  <a:lnTo>
                    <a:pt x="203374" y="17301"/>
                  </a:lnTo>
                  <a:lnTo>
                    <a:pt x="203653" y="16743"/>
                  </a:lnTo>
                  <a:lnTo>
                    <a:pt x="204043" y="16241"/>
                  </a:lnTo>
                  <a:lnTo>
                    <a:pt x="204546" y="15850"/>
                  </a:lnTo>
                  <a:lnTo>
                    <a:pt x="205104" y="15515"/>
                  </a:lnTo>
                  <a:lnTo>
                    <a:pt x="205718" y="15348"/>
                  </a:lnTo>
                  <a:lnTo>
                    <a:pt x="206053" y="15292"/>
                  </a:lnTo>
                  <a:close/>
                  <a:moveTo>
                    <a:pt x="255947" y="30138"/>
                  </a:moveTo>
                  <a:lnTo>
                    <a:pt x="256282" y="30193"/>
                  </a:lnTo>
                  <a:lnTo>
                    <a:pt x="256896" y="30417"/>
                  </a:lnTo>
                  <a:lnTo>
                    <a:pt x="257454" y="30696"/>
                  </a:lnTo>
                  <a:lnTo>
                    <a:pt x="257956" y="31086"/>
                  </a:lnTo>
                  <a:lnTo>
                    <a:pt x="258347" y="31589"/>
                  </a:lnTo>
                  <a:lnTo>
                    <a:pt x="258682" y="32147"/>
                  </a:lnTo>
                  <a:lnTo>
                    <a:pt x="258849" y="32761"/>
                  </a:lnTo>
                  <a:lnTo>
                    <a:pt x="258905" y="33096"/>
                  </a:lnTo>
                  <a:lnTo>
                    <a:pt x="258905" y="33430"/>
                  </a:lnTo>
                  <a:lnTo>
                    <a:pt x="258905" y="33765"/>
                  </a:lnTo>
                  <a:lnTo>
                    <a:pt x="258849" y="34100"/>
                  </a:lnTo>
                  <a:lnTo>
                    <a:pt x="258682" y="34714"/>
                  </a:lnTo>
                  <a:lnTo>
                    <a:pt x="258347" y="35328"/>
                  </a:lnTo>
                  <a:lnTo>
                    <a:pt x="257956" y="35774"/>
                  </a:lnTo>
                  <a:lnTo>
                    <a:pt x="257454" y="36221"/>
                  </a:lnTo>
                  <a:lnTo>
                    <a:pt x="256896" y="36500"/>
                  </a:lnTo>
                  <a:lnTo>
                    <a:pt x="256282" y="36723"/>
                  </a:lnTo>
                  <a:lnTo>
                    <a:pt x="255947" y="36723"/>
                  </a:lnTo>
                  <a:lnTo>
                    <a:pt x="255612" y="36779"/>
                  </a:lnTo>
                  <a:lnTo>
                    <a:pt x="255277" y="36723"/>
                  </a:lnTo>
                  <a:lnTo>
                    <a:pt x="254943" y="36723"/>
                  </a:lnTo>
                  <a:lnTo>
                    <a:pt x="254329" y="36500"/>
                  </a:lnTo>
                  <a:lnTo>
                    <a:pt x="253771" y="36221"/>
                  </a:lnTo>
                  <a:lnTo>
                    <a:pt x="253268" y="35774"/>
                  </a:lnTo>
                  <a:lnTo>
                    <a:pt x="252878" y="35328"/>
                  </a:lnTo>
                  <a:lnTo>
                    <a:pt x="252543" y="34714"/>
                  </a:lnTo>
                  <a:lnTo>
                    <a:pt x="252375" y="34100"/>
                  </a:lnTo>
                  <a:lnTo>
                    <a:pt x="252319" y="33765"/>
                  </a:lnTo>
                  <a:lnTo>
                    <a:pt x="252264" y="33430"/>
                  </a:lnTo>
                  <a:lnTo>
                    <a:pt x="252319" y="33096"/>
                  </a:lnTo>
                  <a:lnTo>
                    <a:pt x="252375" y="32761"/>
                  </a:lnTo>
                  <a:lnTo>
                    <a:pt x="252543" y="32147"/>
                  </a:lnTo>
                  <a:lnTo>
                    <a:pt x="252878" y="31589"/>
                  </a:lnTo>
                  <a:lnTo>
                    <a:pt x="253268" y="31086"/>
                  </a:lnTo>
                  <a:lnTo>
                    <a:pt x="253771" y="30696"/>
                  </a:lnTo>
                  <a:lnTo>
                    <a:pt x="254329" y="30417"/>
                  </a:lnTo>
                  <a:lnTo>
                    <a:pt x="254943" y="30193"/>
                  </a:lnTo>
                  <a:lnTo>
                    <a:pt x="255277" y="30138"/>
                  </a:lnTo>
                  <a:close/>
                  <a:moveTo>
                    <a:pt x="113463" y="32593"/>
                  </a:moveTo>
                  <a:lnTo>
                    <a:pt x="113798" y="32649"/>
                  </a:lnTo>
                  <a:lnTo>
                    <a:pt x="114412" y="32817"/>
                  </a:lnTo>
                  <a:lnTo>
                    <a:pt x="115026" y="33151"/>
                  </a:lnTo>
                  <a:lnTo>
                    <a:pt x="115472" y="33542"/>
                  </a:lnTo>
                  <a:lnTo>
                    <a:pt x="115919" y="34044"/>
                  </a:lnTo>
                  <a:lnTo>
                    <a:pt x="116198" y="34602"/>
                  </a:lnTo>
                  <a:lnTo>
                    <a:pt x="116365" y="35216"/>
                  </a:lnTo>
                  <a:lnTo>
                    <a:pt x="116421" y="35551"/>
                  </a:lnTo>
                  <a:lnTo>
                    <a:pt x="116477" y="35886"/>
                  </a:lnTo>
                  <a:lnTo>
                    <a:pt x="116421" y="36221"/>
                  </a:lnTo>
                  <a:lnTo>
                    <a:pt x="116365" y="36556"/>
                  </a:lnTo>
                  <a:lnTo>
                    <a:pt x="116198" y="37170"/>
                  </a:lnTo>
                  <a:lnTo>
                    <a:pt x="115919" y="37728"/>
                  </a:lnTo>
                  <a:lnTo>
                    <a:pt x="115472" y="38230"/>
                  </a:lnTo>
                  <a:lnTo>
                    <a:pt x="115026" y="38621"/>
                  </a:lnTo>
                  <a:lnTo>
                    <a:pt x="114412" y="38956"/>
                  </a:lnTo>
                  <a:lnTo>
                    <a:pt x="113798" y="39123"/>
                  </a:lnTo>
                  <a:lnTo>
                    <a:pt x="113463" y="39179"/>
                  </a:lnTo>
                  <a:lnTo>
                    <a:pt x="112793" y="39179"/>
                  </a:lnTo>
                  <a:lnTo>
                    <a:pt x="112458" y="39123"/>
                  </a:lnTo>
                  <a:lnTo>
                    <a:pt x="111844" y="38956"/>
                  </a:lnTo>
                  <a:lnTo>
                    <a:pt x="111286" y="38621"/>
                  </a:lnTo>
                  <a:lnTo>
                    <a:pt x="110784" y="38230"/>
                  </a:lnTo>
                  <a:lnTo>
                    <a:pt x="110393" y="37728"/>
                  </a:lnTo>
                  <a:lnTo>
                    <a:pt x="110114" y="37170"/>
                  </a:lnTo>
                  <a:lnTo>
                    <a:pt x="109891" y="36556"/>
                  </a:lnTo>
                  <a:lnTo>
                    <a:pt x="109835" y="36221"/>
                  </a:lnTo>
                  <a:lnTo>
                    <a:pt x="109835" y="35886"/>
                  </a:lnTo>
                  <a:lnTo>
                    <a:pt x="109835" y="35551"/>
                  </a:lnTo>
                  <a:lnTo>
                    <a:pt x="109891" y="35216"/>
                  </a:lnTo>
                  <a:lnTo>
                    <a:pt x="110114" y="34602"/>
                  </a:lnTo>
                  <a:lnTo>
                    <a:pt x="110393" y="34044"/>
                  </a:lnTo>
                  <a:lnTo>
                    <a:pt x="110784" y="33542"/>
                  </a:lnTo>
                  <a:lnTo>
                    <a:pt x="111286" y="33151"/>
                  </a:lnTo>
                  <a:lnTo>
                    <a:pt x="111844" y="32817"/>
                  </a:lnTo>
                  <a:lnTo>
                    <a:pt x="112458" y="32649"/>
                  </a:lnTo>
                  <a:lnTo>
                    <a:pt x="112793" y="32593"/>
                  </a:lnTo>
                  <a:close/>
                  <a:moveTo>
                    <a:pt x="120328" y="48611"/>
                  </a:moveTo>
                  <a:lnTo>
                    <a:pt x="120886" y="48722"/>
                  </a:lnTo>
                  <a:lnTo>
                    <a:pt x="121444" y="48834"/>
                  </a:lnTo>
                  <a:lnTo>
                    <a:pt x="121946" y="49057"/>
                  </a:lnTo>
                  <a:lnTo>
                    <a:pt x="122393" y="49281"/>
                  </a:lnTo>
                  <a:lnTo>
                    <a:pt x="122895" y="49560"/>
                  </a:lnTo>
                  <a:lnTo>
                    <a:pt x="123286" y="49895"/>
                  </a:lnTo>
                  <a:lnTo>
                    <a:pt x="123676" y="50229"/>
                  </a:lnTo>
                  <a:lnTo>
                    <a:pt x="124067" y="50620"/>
                  </a:lnTo>
                  <a:lnTo>
                    <a:pt x="124346" y="51067"/>
                  </a:lnTo>
                  <a:lnTo>
                    <a:pt x="124625" y="51513"/>
                  </a:lnTo>
                  <a:lnTo>
                    <a:pt x="124904" y="52015"/>
                  </a:lnTo>
                  <a:lnTo>
                    <a:pt x="125071" y="52518"/>
                  </a:lnTo>
                  <a:lnTo>
                    <a:pt x="125183" y="53020"/>
                  </a:lnTo>
                  <a:lnTo>
                    <a:pt x="125295" y="53578"/>
                  </a:lnTo>
                  <a:lnTo>
                    <a:pt x="125295" y="54136"/>
                  </a:lnTo>
                  <a:lnTo>
                    <a:pt x="125295" y="54750"/>
                  </a:lnTo>
                  <a:lnTo>
                    <a:pt x="125183" y="55252"/>
                  </a:lnTo>
                  <a:lnTo>
                    <a:pt x="125071" y="55810"/>
                  </a:lnTo>
                  <a:lnTo>
                    <a:pt x="124904" y="56313"/>
                  </a:lnTo>
                  <a:lnTo>
                    <a:pt x="124625" y="56815"/>
                  </a:lnTo>
                  <a:lnTo>
                    <a:pt x="124346" y="57261"/>
                  </a:lnTo>
                  <a:lnTo>
                    <a:pt x="124067" y="57708"/>
                  </a:lnTo>
                  <a:lnTo>
                    <a:pt x="123676" y="58099"/>
                  </a:lnTo>
                  <a:lnTo>
                    <a:pt x="123286" y="58434"/>
                  </a:lnTo>
                  <a:lnTo>
                    <a:pt x="122895" y="58768"/>
                  </a:lnTo>
                  <a:lnTo>
                    <a:pt x="122393" y="59047"/>
                  </a:lnTo>
                  <a:lnTo>
                    <a:pt x="121946" y="59271"/>
                  </a:lnTo>
                  <a:lnTo>
                    <a:pt x="121444" y="59438"/>
                  </a:lnTo>
                  <a:lnTo>
                    <a:pt x="120886" y="59606"/>
                  </a:lnTo>
                  <a:lnTo>
                    <a:pt x="120328" y="59661"/>
                  </a:lnTo>
                  <a:lnTo>
                    <a:pt x="119769" y="59717"/>
                  </a:lnTo>
                  <a:lnTo>
                    <a:pt x="119211" y="59661"/>
                  </a:lnTo>
                  <a:lnTo>
                    <a:pt x="118653" y="59606"/>
                  </a:lnTo>
                  <a:lnTo>
                    <a:pt x="118095" y="59438"/>
                  </a:lnTo>
                  <a:lnTo>
                    <a:pt x="117593" y="59271"/>
                  </a:lnTo>
                  <a:lnTo>
                    <a:pt x="117146" y="59047"/>
                  </a:lnTo>
                  <a:lnTo>
                    <a:pt x="116644" y="58768"/>
                  </a:lnTo>
                  <a:lnTo>
                    <a:pt x="116253" y="58434"/>
                  </a:lnTo>
                  <a:lnTo>
                    <a:pt x="115863" y="58099"/>
                  </a:lnTo>
                  <a:lnTo>
                    <a:pt x="115472" y="57708"/>
                  </a:lnTo>
                  <a:lnTo>
                    <a:pt x="115193" y="57261"/>
                  </a:lnTo>
                  <a:lnTo>
                    <a:pt x="114914" y="56815"/>
                  </a:lnTo>
                  <a:lnTo>
                    <a:pt x="114635" y="56313"/>
                  </a:lnTo>
                  <a:lnTo>
                    <a:pt x="114467" y="55810"/>
                  </a:lnTo>
                  <a:lnTo>
                    <a:pt x="114356" y="55252"/>
                  </a:lnTo>
                  <a:lnTo>
                    <a:pt x="114244" y="54750"/>
                  </a:lnTo>
                  <a:lnTo>
                    <a:pt x="114244" y="54136"/>
                  </a:lnTo>
                  <a:lnTo>
                    <a:pt x="114244" y="53578"/>
                  </a:lnTo>
                  <a:lnTo>
                    <a:pt x="114356" y="53020"/>
                  </a:lnTo>
                  <a:lnTo>
                    <a:pt x="114467" y="52518"/>
                  </a:lnTo>
                  <a:lnTo>
                    <a:pt x="114635" y="52015"/>
                  </a:lnTo>
                  <a:lnTo>
                    <a:pt x="114914" y="51513"/>
                  </a:lnTo>
                  <a:lnTo>
                    <a:pt x="115193" y="51067"/>
                  </a:lnTo>
                  <a:lnTo>
                    <a:pt x="115472" y="50620"/>
                  </a:lnTo>
                  <a:lnTo>
                    <a:pt x="115863" y="50229"/>
                  </a:lnTo>
                  <a:lnTo>
                    <a:pt x="116253" y="49895"/>
                  </a:lnTo>
                  <a:lnTo>
                    <a:pt x="116644" y="49560"/>
                  </a:lnTo>
                  <a:lnTo>
                    <a:pt x="117146" y="49281"/>
                  </a:lnTo>
                  <a:lnTo>
                    <a:pt x="117593" y="49057"/>
                  </a:lnTo>
                  <a:lnTo>
                    <a:pt x="118095" y="48834"/>
                  </a:lnTo>
                  <a:lnTo>
                    <a:pt x="118653" y="48722"/>
                  </a:lnTo>
                  <a:lnTo>
                    <a:pt x="119211" y="48611"/>
                  </a:lnTo>
                  <a:close/>
                  <a:moveTo>
                    <a:pt x="267109" y="134782"/>
                  </a:moveTo>
                  <a:lnTo>
                    <a:pt x="267667" y="134838"/>
                  </a:lnTo>
                  <a:lnTo>
                    <a:pt x="268226" y="134894"/>
                  </a:lnTo>
                  <a:lnTo>
                    <a:pt x="268728" y="135061"/>
                  </a:lnTo>
                  <a:lnTo>
                    <a:pt x="269286" y="135229"/>
                  </a:lnTo>
                  <a:lnTo>
                    <a:pt x="269732" y="135452"/>
                  </a:lnTo>
                  <a:lnTo>
                    <a:pt x="270235" y="135731"/>
                  </a:lnTo>
                  <a:lnTo>
                    <a:pt x="270625" y="136066"/>
                  </a:lnTo>
                  <a:lnTo>
                    <a:pt x="271016" y="136401"/>
                  </a:lnTo>
                  <a:lnTo>
                    <a:pt x="271407" y="136791"/>
                  </a:lnTo>
                  <a:lnTo>
                    <a:pt x="271686" y="137238"/>
                  </a:lnTo>
                  <a:lnTo>
                    <a:pt x="271965" y="137684"/>
                  </a:lnTo>
                  <a:lnTo>
                    <a:pt x="272244" y="138187"/>
                  </a:lnTo>
                  <a:lnTo>
                    <a:pt x="272411" y="138689"/>
                  </a:lnTo>
                  <a:lnTo>
                    <a:pt x="272523" y="139191"/>
                  </a:lnTo>
                  <a:lnTo>
                    <a:pt x="272635" y="139749"/>
                  </a:lnTo>
                  <a:lnTo>
                    <a:pt x="272635" y="140363"/>
                  </a:lnTo>
                  <a:lnTo>
                    <a:pt x="272635" y="140921"/>
                  </a:lnTo>
                  <a:lnTo>
                    <a:pt x="272523" y="141479"/>
                  </a:lnTo>
                  <a:lnTo>
                    <a:pt x="272411" y="141982"/>
                  </a:lnTo>
                  <a:lnTo>
                    <a:pt x="272244" y="142484"/>
                  </a:lnTo>
                  <a:lnTo>
                    <a:pt x="271965" y="142986"/>
                  </a:lnTo>
                  <a:lnTo>
                    <a:pt x="271686" y="143433"/>
                  </a:lnTo>
                  <a:lnTo>
                    <a:pt x="271407" y="143879"/>
                  </a:lnTo>
                  <a:lnTo>
                    <a:pt x="271016" y="144270"/>
                  </a:lnTo>
                  <a:lnTo>
                    <a:pt x="270625" y="144605"/>
                  </a:lnTo>
                  <a:lnTo>
                    <a:pt x="270235" y="144940"/>
                  </a:lnTo>
                  <a:lnTo>
                    <a:pt x="269732" y="145219"/>
                  </a:lnTo>
                  <a:lnTo>
                    <a:pt x="269286" y="145442"/>
                  </a:lnTo>
                  <a:lnTo>
                    <a:pt x="268728" y="145665"/>
                  </a:lnTo>
                  <a:lnTo>
                    <a:pt x="268226" y="145777"/>
                  </a:lnTo>
                  <a:lnTo>
                    <a:pt x="267667" y="145833"/>
                  </a:lnTo>
                  <a:lnTo>
                    <a:pt x="267109" y="145888"/>
                  </a:lnTo>
                  <a:lnTo>
                    <a:pt x="266551" y="145833"/>
                  </a:lnTo>
                  <a:lnTo>
                    <a:pt x="265993" y="145777"/>
                  </a:lnTo>
                  <a:lnTo>
                    <a:pt x="265435" y="145665"/>
                  </a:lnTo>
                  <a:lnTo>
                    <a:pt x="264933" y="145442"/>
                  </a:lnTo>
                  <a:lnTo>
                    <a:pt x="264430" y="145219"/>
                  </a:lnTo>
                  <a:lnTo>
                    <a:pt x="263984" y="144940"/>
                  </a:lnTo>
                  <a:lnTo>
                    <a:pt x="263593" y="144605"/>
                  </a:lnTo>
                  <a:lnTo>
                    <a:pt x="263203" y="144270"/>
                  </a:lnTo>
                  <a:lnTo>
                    <a:pt x="262812" y="143879"/>
                  </a:lnTo>
                  <a:lnTo>
                    <a:pt x="262477" y="143433"/>
                  </a:lnTo>
                  <a:lnTo>
                    <a:pt x="262198" y="142986"/>
                  </a:lnTo>
                  <a:lnTo>
                    <a:pt x="261975" y="142484"/>
                  </a:lnTo>
                  <a:lnTo>
                    <a:pt x="261807" y="141982"/>
                  </a:lnTo>
                  <a:lnTo>
                    <a:pt x="261640" y="141479"/>
                  </a:lnTo>
                  <a:lnTo>
                    <a:pt x="261584" y="140921"/>
                  </a:lnTo>
                  <a:lnTo>
                    <a:pt x="261528" y="140363"/>
                  </a:lnTo>
                  <a:lnTo>
                    <a:pt x="261584" y="139749"/>
                  </a:lnTo>
                  <a:lnTo>
                    <a:pt x="261640" y="139191"/>
                  </a:lnTo>
                  <a:lnTo>
                    <a:pt x="261807" y="138689"/>
                  </a:lnTo>
                  <a:lnTo>
                    <a:pt x="261975" y="138187"/>
                  </a:lnTo>
                  <a:lnTo>
                    <a:pt x="262198" y="137684"/>
                  </a:lnTo>
                  <a:lnTo>
                    <a:pt x="262477" y="137238"/>
                  </a:lnTo>
                  <a:lnTo>
                    <a:pt x="262812" y="136791"/>
                  </a:lnTo>
                  <a:lnTo>
                    <a:pt x="263203" y="136401"/>
                  </a:lnTo>
                  <a:lnTo>
                    <a:pt x="263593" y="136066"/>
                  </a:lnTo>
                  <a:lnTo>
                    <a:pt x="263984" y="135731"/>
                  </a:lnTo>
                  <a:lnTo>
                    <a:pt x="264430" y="135452"/>
                  </a:lnTo>
                  <a:lnTo>
                    <a:pt x="264933" y="135229"/>
                  </a:lnTo>
                  <a:lnTo>
                    <a:pt x="265435" y="135061"/>
                  </a:lnTo>
                  <a:lnTo>
                    <a:pt x="265993" y="134894"/>
                  </a:lnTo>
                  <a:lnTo>
                    <a:pt x="266551" y="134838"/>
                  </a:lnTo>
                  <a:lnTo>
                    <a:pt x="267109" y="134782"/>
                  </a:lnTo>
                  <a:close/>
                  <a:moveTo>
                    <a:pt x="165199" y="11385"/>
                  </a:moveTo>
                  <a:lnTo>
                    <a:pt x="166594" y="11441"/>
                  </a:lnTo>
                  <a:lnTo>
                    <a:pt x="167934" y="11497"/>
                  </a:lnTo>
                  <a:lnTo>
                    <a:pt x="169273" y="11664"/>
                  </a:lnTo>
                  <a:lnTo>
                    <a:pt x="170613" y="11888"/>
                  </a:lnTo>
                  <a:lnTo>
                    <a:pt x="171952" y="12167"/>
                  </a:lnTo>
                  <a:lnTo>
                    <a:pt x="173292" y="12446"/>
                  </a:lnTo>
                  <a:lnTo>
                    <a:pt x="174631" y="12781"/>
                  </a:lnTo>
                  <a:lnTo>
                    <a:pt x="175971" y="13171"/>
                  </a:lnTo>
                  <a:lnTo>
                    <a:pt x="177254" y="13618"/>
                  </a:lnTo>
                  <a:lnTo>
                    <a:pt x="179877" y="14567"/>
                  </a:lnTo>
                  <a:lnTo>
                    <a:pt x="182445" y="15627"/>
                  </a:lnTo>
                  <a:lnTo>
                    <a:pt x="185012" y="16743"/>
                  </a:lnTo>
                  <a:lnTo>
                    <a:pt x="186630" y="17469"/>
                  </a:lnTo>
                  <a:lnTo>
                    <a:pt x="188249" y="18306"/>
                  </a:lnTo>
                  <a:lnTo>
                    <a:pt x="189867" y="19143"/>
                  </a:lnTo>
                  <a:lnTo>
                    <a:pt x="191430" y="20036"/>
                  </a:lnTo>
                  <a:lnTo>
                    <a:pt x="194556" y="21822"/>
                  </a:lnTo>
                  <a:lnTo>
                    <a:pt x="197569" y="23719"/>
                  </a:lnTo>
                  <a:lnTo>
                    <a:pt x="203653" y="27570"/>
                  </a:lnTo>
                  <a:lnTo>
                    <a:pt x="206722" y="29468"/>
                  </a:lnTo>
                  <a:lnTo>
                    <a:pt x="209848" y="31254"/>
                  </a:lnTo>
                  <a:lnTo>
                    <a:pt x="211522" y="32147"/>
                  </a:lnTo>
                  <a:lnTo>
                    <a:pt x="213252" y="32872"/>
                  </a:lnTo>
                  <a:lnTo>
                    <a:pt x="215038" y="33598"/>
                  </a:lnTo>
                  <a:lnTo>
                    <a:pt x="216824" y="34156"/>
                  </a:lnTo>
                  <a:lnTo>
                    <a:pt x="218666" y="34658"/>
                  </a:lnTo>
                  <a:lnTo>
                    <a:pt x="220563" y="35105"/>
                  </a:lnTo>
                  <a:lnTo>
                    <a:pt x="222405" y="35551"/>
                  </a:lnTo>
                  <a:lnTo>
                    <a:pt x="224303" y="35886"/>
                  </a:lnTo>
                  <a:lnTo>
                    <a:pt x="228098" y="36500"/>
                  </a:lnTo>
                  <a:lnTo>
                    <a:pt x="231949" y="37002"/>
                  </a:lnTo>
                  <a:lnTo>
                    <a:pt x="235688" y="37560"/>
                  </a:lnTo>
                  <a:lnTo>
                    <a:pt x="237530" y="37895"/>
                  </a:lnTo>
                  <a:lnTo>
                    <a:pt x="239316" y="38230"/>
                  </a:lnTo>
                  <a:lnTo>
                    <a:pt x="241269" y="38621"/>
                  </a:lnTo>
                  <a:lnTo>
                    <a:pt x="243278" y="39067"/>
                  </a:lnTo>
                  <a:lnTo>
                    <a:pt x="245232" y="39570"/>
                  </a:lnTo>
                  <a:lnTo>
                    <a:pt x="247185" y="40072"/>
                  </a:lnTo>
                  <a:lnTo>
                    <a:pt x="249138" y="40686"/>
                  </a:lnTo>
                  <a:lnTo>
                    <a:pt x="251092" y="41300"/>
                  </a:lnTo>
                  <a:lnTo>
                    <a:pt x="252989" y="41969"/>
                  </a:lnTo>
                  <a:lnTo>
                    <a:pt x="254887" y="42751"/>
                  </a:lnTo>
                  <a:lnTo>
                    <a:pt x="256729" y="43588"/>
                  </a:lnTo>
                  <a:lnTo>
                    <a:pt x="258570" y="44481"/>
                  </a:lnTo>
                  <a:lnTo>
                    <a:pt x="260356" y="45430"/>
                  </a:lnTo>
                  <a:lnTo>
                    <a:pt x="262086" y="46490"/>
                  </a:lnTo>
                  <a:lnTo>
                    <a:pt x="263761" y="47606"/>
                  </a:lnTo>
                  <a:lnTo>
                    <a:pt x="265435" y="48890"/>
                  </a:lnTo>
                  <a:lnTo>
                    <a:pt x="266998" y="50174"/>
                  </a:lnTo>
                  <a:lnTo>
                    <a:pt x="268560" y="51625"/>
                  </a:lnTo>
                  <a:lnTo>
                    <a:pt x="269453" y="52518"/>
                  </a:lnTo>
                  <a:lnTo>
                    <a:pt x="270290" y="53466"/>
                  </a:lnTo>
                  <a:lnTo>
                    <a:pt x="271128" y="54471"/>
                  </a:lnTo>
                  <a:lnTo>
                    <a:pt x="271909" y="55476"/>
                  </a:lnTo>
                  <a:lnTo>
                    <a:pt x="272690" y="56536"/>
                  </a:lnTo>
                  <a:lnTo>
                    <a:pt x="273416" y="57596"/>
                  </a:lnTo>
                  <a:lnTo>
                    <a:pt x="274086" y="58657"/>
                  </a:lnTo>
                  <a:lnTo>
                    <a:pt x="274755" y="59829"/>
                  </a:lnTo>
                  <a:lnTo>
                    <a:pt x="275369" y="60945"/>
                  </a:lnTo>
                  <a:lnTo>
                    <a:pt x="275983" y="62117"/>
                  </a:lnTo>
                  <a:lnTo>
                    <a:pt x="276541" y="63345"/>
                  </a:lnTo>
                  <a:lnTo>
                    <a:pt x="277044" y="64517"/>
                  </a:lnTo>
                  <a:lnTo>
                    <a:pt x="277546" y="65800"/>
                  </a:lnTo>
                  <a:lnTo>
                    <a:pt x="277992" y="67028"/>
                  </a:lnTo>
                  <a:lnTo>
                    <a:pt x="278383" y="68312"/>
                  </a:lnTo>
                  <a:lnTo>
                    <a:pt x="278774" y="69596"/>
                  </a:lnTo>
                  <a:lnTo>
                    <a:pt x="279109" y="70879"/>
                  </a:lnTo>
                  <a:lnTo>
                    <a:pt x="279388" y="72163"/>
                  </a:lnTo>
                  <a:lnTo>
                    <a:pt x="279667" y="73502"/>
                  </a:lnTo>
                  <a:lnTo>
                    <a:pt x="279890" y="74786"/>
                  </a:lnTo>
                  <a:lnTo>
                    <a:pt x="280057" y="76125"/>
                  </a:lnTo>
                  <a:lnTo>
                    <a:pt x="280225" y="77465"/>
                  </a:lnTo>
                  <a:lnTo>
                    <a:pt x="280281" y="78804"/>
                  </a:lnTo>
                  <a:lnTo>
                    <a:pt x="280392" y="80144"/>
                  </a:lnTo>
                  <a:lnTo>
                    <a:pt x="280392" y="81539"/>
                  </a:lnTo>
                  <a:lnTo>
                    <a:pt x="280392" y="82878"/>
                  </a:lnTo>
                  <a:lnTo>
                    <a:pt x="280336" y="84218"/>
                  </a:lnTo>
                  <a:lnTo>
                    <a:pt x="280225" y="85557"/>
                  </a:lnTo>
                  <a:lnTo>
                    <a:pt x="280057" y="86897"/>
                  </a:lnTo>
                  <a:lnTo>
                    <a:pt x="279890" y="88180"/>
                  </a:lnTo>
                  <a:lnTo>
                    <a:pt x="279667" y="89520"/>
                  </a:lnTo>
                  <a:lnTo>
                    <a:pt x="279388" y="90859"/>
                  </a:lnTo>
                  <a:lnTo>
                    <a:pt x="279053" y="92199"/>
                  </a:lnTo>
                  <a:lnTo>
                    <a:pt x="278662" y="93538"/>
                  </a:lnTo>
                  <a:lnTo>
                    <a:pt x="278271" y="94878"/>
                  </a:lnTo>
                  <a:lnTo>
                    <a:pt x="277825" y="96217"/>
                  </a:lnTo>
                  <a:lnTo>
                    <a:pt x="277323" y="97501"/>
                  </a:lnTo>
                  <a:lnTo>
                    <a:pt x="276820" y="98784"/>
                  </a:lnTo>
                  <a:lnTo>
                    <a:pt x="275704" y="101296"/>
                  </a:lnTo>
                  <a:lnTo>
                    <a:pt x="274532" y="103807"/>
                  </a:lnTo>
                  <a:lnTo>
                    <a:pt x="273248" y="106263"/>
                  </a:lnTo>
                  <a:lnTo>
                    <a:pt x="271909" y="108663"/>
                  </a:lnTo>
                  <a:lnTo>
                    <a:pt x="270514" y="111007"/>
                  </a:lnTo>
                  <a:lnTo>
                    <a:pt x="268393" y="114467"/>
                  </a:lnTo>
                  <a:lnTo>
                    <a:pt x="266216" y="117872"/>
                  </a:lnTo>
                  <a:lnTo>
                    <a:pt x="263984" y="121220"/>
                  </a:lnTo>
                  <a:lnTo>
                    <a:pt x="261696" y="124569"/>
                  </a:lnTo>
                  <a:lnTo>
                    <a:pt x="259352" y="127806"/>
                  </a:lnTo>
                  <a:lnTo>
                    <a:pt x="256952" y="131043"/>
                  </a:lnTo>
                  <a:lnTo>
                    <a:pt x="254496" y="134168"/>
                  </a:lnTo>
                  <a:lnTo>
                    <a:pt x="251929" y="137238"/>
                  </a:lnTo>
                  <a:lnTo>
                    <a:pt x="250366" y="139135"/>
                  </a:lnTo>
                  <a:lnTo>
                    <a:pt x="248748" y="140921"/>
                  </a:lnTo>
                  <a:lnTo>
                    <a:pt x="247073" y="142707"/>
                  </a:lnTo>
                  <a:lnTo>
                    <a:pt x="246180" y="143544"/>
                  </a:lnTo>
                  <a:lnTo>
                    <a:pt x="245287" y="144326"/>
                  </a:lnTo>
                  <a:lnTo>
                    <a:pt x="244394" y="145107"/>
                  </a:lnTo>
                  <a:lnTo>
                    <a:pt x="243446" y="145833"/>
                  </a:lnTo>
                  <a:lnTo>
                    <a:pt x="242497" y="146558"/>
                  </a:lnTo>
                  <a:lnTo>
                    <a:pt x="241548" y="147172"/>
                  </a:lnTo>
                  <a:lnTo>
                    <a:pt x="240543" y="147786"/>
                  </a:lnTo>
                  <a:lnTo>
                    <a:pt x="239539" y="148288"/>
                  </a:lnTo>
                  <a:lnTo>
                    <a:pt x="238478" y="148791"/>
                  </a:lnTo>
                  <a:lnTo>
                    <a:pt x="237418" y="149181"/>
                  </a:lnTo>
                  <a:lnTo>
                    <a:pt x="236246" y="149572"/>
                  </a:lnTo>
                  <a:lnTo>
                    <a:pt x="235074" y="149851"/>
                  </a:lnTo>
                  <a:lnTo>
                    <a:pt x="233846" y="150018"/>
                  </a:lnTo>
                  <a:lnTo>
                    <a:pt x="232674" y="150186"/>
                  </a:lnTo>
                  <a:lnTo>
                    <a:pt x="231446" y="150242"/>
                  </a:lnTo>
                  <a:lnTo>
                    <a:pt x="230274" y="150242"/>
                  </a:lnTo>
                  <a:lnTo>
                    <a:pt x="229046" y="150186"/>
                  </a:lnTo>
                  <a:lnTo>
                    <a:pt x="227819" y="150018"/>
                  </a:lnTo>
                  <a:lnTo>
                    <a:pt x="226647" y="149851"/>
                  </a:lnTo>
                  <a:lnTo>
                    <a:pt x="225419" y="149628"/>
                  </a:lnTo>
                  <a:lnTo>
                    <a:pt x="224247" y="149349"/>
                  </a:lnTo>
                  <a:lnTo>
                    <a:pt x="223019" y="149014"/>
                  </a:lnTo>
                  <a:lnTo>
                    <a:pt x="221847" y="148623"/>
                  </a:lnTo>
                  <a:lnTo>
                    <a:pt x="220675" y="148232"/>
                  </a:lnTo>
                  <a:lnTo>
                    <a:pt x="219503" y="147786"/>
                  </a:lnTo>
                  <a:lnTo>
                    <a:pt x="218387" y="147340"/>
                  </a:lnTo>
                  <a:lnTo>
                    <a:pt x="216154" y="146279"/>
                  </a:lnTo>
                  <a:lnTo>
                    <a:pt x="213922" y="145219"/>
                  </a:lnTo>
                  <a:lnTo>
                    <a:pt x="211689" y="144047"/>
                  </a:lnTo>
                  <a:lnTo>
                    <a:pt x="209513" y="142875"/>
                  </a:lnTo>
                  <a:lnTo>
                    <a:pt x="207280" y="141703"/>
                  </a:lnTo>
                  <a:lnTo>
                    <a:pt x="205104" y="140586"/>
                  </a:lnTo>
                  <a:lnTo>
                    <a:pt x="202871" y="139526"/>
                  </a:lnTo>
                  <a:lnTo>
                    <a:pt x="200639" y="138521"/>
                  </a:lnTo>
                  <a:lnTo>
                    <a:pt x="198574" y="137684"/>
                  </a:lnTo>
                  <a:lnTo>
                    <a:pt x="196565" y="137015"/>
                  </a:lnTo>
                  <a:lnTo>
                    <a:pt x="194500" y="136345"/>
                  </a:lnTo>
                  <a:lnTo>
                    <a:pt x="192435" y="135843"/>
                  </a:lnTo>
                  <a:lnTo>
                    <a:pt x="190314" y="135396"/>
                  </a:lnTo>
                  <a:lnTo>
                    <a:pt x="188249" y="135005"/>
                  </a:lnTo>
                  <a:lnTo>
                    <a:pt x="186128" y="134726"/>
                  </a:lnTo>
                  <a:lnTo>
                    <a:pt x="184007" y="134559"/>
                  </a:lnTo>
                  <a:lnTo>
                    <a:pt x="182333" y="134447"/>
                  </a:lnTo>
                  <a:lnTo>
                    <a:pt x="180715" y="134447"/>
                  </a:lnTo>
                  <a:lnTo>
                    <a:pt x="179040" y="134559"/>
                  </a:lnTo>
                  <a:lnTo>
                    <a:pt x="177422" y="134726"/>
                  </a:lnTo>
                  <a:lnTo>
                    <a:pt x="175859" y="135005"/>
                  </a:lnTo>
                  <a:lnTo>
                    <a:pt x="175022" y="135229"/>
                  </a:lnTo>
                  <a:lnTo>
                    <a:pt x="174241" y="135452"/>
                  </a:lnTo>
                  <a:lnTo>
                    <a:pt x="173515" y="135731"/>
                  </a:lnTo>
                  <a:lnTo>
                    <a:pt x="172734" y="136066"/>
                  </a:lnTo>
                  <a:lnTo>
                    <a:pt x="172008" y="136401"/>
                  </a:lnTo>
                  <a:lnTo>
                    <a:pt x="171227" y="136791"/>
                  </a:lnTo>
                  <a:lnTo>
                    <a:pt x="170501" y="137238"/>
                  </a:lnTo>
                  <a:lnTo>
                    <a:pt x="169720" y="137796"/>
                  </a:lnTo>
                  <a:lnTo>
                    <a:pt x="168994" y="138354"/>
                  </a:lnTo>
                  <a:lnTo>
                    <a:pt x="168325" y="138912"/>
                  </a:lnTo>
                  <a:lnTo>
                    <a:pt x="166929" y="140140"/>
                  </a:lnTo>
                  <a:lnTo>
                    <a:pt x="165590" y="141424"/>
                  </a:lnTo>
                  <a:lnTo>
                    <a:pt x="164195" y="142651"/>
                  </a:lnTo>
                  <a:lnTo>
                    <a:pt x="162855" y="143879"/>
                  </a:lnTo>
                  <a:lnTo>
                    <a:pt x="162130" y="144493"/>
                  </a:lnTo>
                  <a:lnTo>
                    <a:pt x="161404" y="145051"/>
                  </a:lnTo>
                  <a:lnTo>
                    <a:pt x="160679" y="145554"/>
                  </a:lnTo>
                  <a:lnTo>
                    <a:pt x="159897" y="146056"/>
                  </a:lnTo>
                  <a:lnTo>
                    <a:pt x="159172" y="146447"/>
                  </a:lnTo>
                  <a:lnTo>
                    <a:pt x="158390" y="146781"/>
                  </a:lnTo>
                  <a:lnTo>
                    <a:pt x="157609" y="147116"/>
                  </a:lnTo>
                  <a:lnTo>
                    <a:pt x="156828" y="147395"/>
                  </a:lnTo>
                  <a:lnTo>
                    <a:pt x="156046" y="147674"/>
                  </a:lnTo>
                  <a:lnTo>
                    <a:pt x="155209" y="147842"/>
                  </a:lnTo>
                  <a:lnTo>
                    <a:pt x="154428" y="148009"/>
                  </a:lnTo>
                  <a:lnTo>
                    <a:pt x="153591" y="148177"/>
                  </a:lnTo>
                  <a:lnTo>
                    <a:pt x="151916" y="148344"/>
                  </a:lnTo>
                  <a:lnTo>
                    <a:pt x="150242" y="148456"/>
                  </a:lnTo>
                  <a:lnTo>
                    <a:pt x="148568" y="148400"/>
                  </a:lnTo>
                  <a:lnTo>
                    <a:pt x="146893" y="148288"/>
                  </a:lnTo>
                  <a:lnTo>
                    <a:pt x="145331" y="148121"/>
                  </a:lnTo>
                  <a:lnTo>
                    <a:pt x="143824" y="147898"/>
                  </a:lnTo>
                  <a:lnTo>
                    <a:pt x="142261" y="147619"/>
                  </a:lnTo>
                  <a:lnTo>
                    <a:pt x="140698" y="147284"/>
                  </a:lnTo>
                  <a:lnTo>
                    <a:pt x="139192" y="146893"/>
                  </a:lnTo>
                  <a:lnTo>
                    <a:pt x="137685" y="146391"/>
                  </a:lnTo>
                  <a:lnTo>
                    <a:pt x="136178" y="145888"/>
                  </a:lnTo>
                  <a:lnTo>
                    <a:pt x="134727" y="145275"/>
                  </a:lnTo>
                  <a:lnTo>
                    <a:pt x="133276" y="144605"/>
                  </a:lnTo>
                  <a:lnTo>
                    <a:pt x="131825" y="143879"/>
                  </a:lnTo>
                  <a:lnTo>
                    <a:pt x="130485" y="143098"/>
                  </a:lnTo>
                  <a:lnTo>
                    <a:pt x="129090" y="142261"/>
                  </a:lnTo>
                  <a:lnTo>
                    <a:pt x="127806" y="141312"/>
                  </a:lnTo>
                  <a:lnTo>
                    <a:pt x="126523" y="140307"/>
                  </a:lnTo>
                  <a:lnTo>
                    <a:pt x="125295" y="139247"/>
                  </a:lnTo>
                  <a:lnTo>
                    <a:pt x="124067" y="138131"/>
                  </a:lnTo>
                  <a:lnTo>
                    <a:pt x="122951" y="136959"/>
                  </a:lnTo>
                  <a:lnTo>
                    <a:pt x="121834" y="135675"/>
                  </a:lnTo>
                  <a:lnTo>
                    <a:pt x="120830" y="134336"/>
                  </a:lnTo>
                  <a:lnTo>
                    <a:pt x="119881" y="132996"/>
                  </a:lnTo>
                  <a:lnTo>
                    <a:pt x="118988" y="131545"/>
                  </a:lnTo>
                  <a:lnTo>
                    <a:pt x="118151" y="130038"/>
                  </a:lnTo>
                  <a:lnTo>
                    <a:pt x="117370" y="128476"/>
                  </a:lnTo>
                  <a:lnTo>
                    <a:pt x="116700" y="126913"/>
                  </a:lnTo>
                  <a:lnTo>
                    <a:pt x="116086" y="125294"/>
                  </a:lnTo>
                  <a:lnTo>
                    <a:pt x="115584" y="123676"/>
                  </a:lnTo>
                  <a:lnTo>
                    <a:pt x="115137" y="122002"/>
                  </a:lnTo>
                  <a:lnTo>
                    <a:pt x="114802" y="120327"/>
                  </a:lnTo>
                  <a:lnTo>
                    <a:pt x="114579" y="118597"/>
                  </a:lnTo>
                  <a:lnTo>
                    <a:pt x="114412" y="116867"/>
                  </a:lnTo>
                  <a:lnTo>
                    <a:pt x="114356" y="115137"/>
                  </a:lnTo>
                  <a:lnTo>
                    <a:pt x="114412" y="113351"/>
                  </a:lnTo>
                  <a:lnTo>
                    <a:pt x="114523" y="112123"/>
                  </a:lnTo>
                  <a:lnTo>
                    <a:pt x="114691" y="110895"/>
                  </a:lnTo>
                  <a:lnTo>
                    <a:pt x="114858" y="109667"/>
                  </a:lnTo>
                  <a:lnTo>
                    <a:pt x="115137" y="108440"/>
                  </a:lnTo>
                  <a:lnTo>
                    <a:pt x="115416" y="107212"/>
                  </a:lnTo>
                  <a:lnTo>
                    <a:pt x="115695" y="106040"/>
                  </a:lnTo>
                  <a:lnTo>
                    <a:pt x="116421" y="103640"/>
                  </a:lnTo>
                  <a:lnTo>
                    <a:pt x="117202" y="101240"/>
                  </a:lnTo>
                  <a:lnTo>
                    <a:pt x="118095" y="98952"/>
                  </a:lnTo>
                  <a:lnTo>
                    <a:pt x="119937" y="94320"/>
                  </a:lnTo>
                  <a:lnTo>
                    <a:pt x="121667" y="90022"/>
                  </a:lnTo>
                  <a:lnTo>
                    <a:pt x="123341" y="85725"/>
                  </a:lnTo>
                  <a:lnTo>
                    <a:pt x="124960" y="81372"/>
                  </a:lnTo>
                  <a:lnTo>
                    <a:pt x="126467" y="77018"/>
                  </a:lnTo>
                  <a:lnTo>
                    <a:pt x="127862" y="72609"/>
                  </a:lnTo>
                  <a:lnTo>
                    <a:pt x="128532" y="70377"/>
                  </a:lnTo>
                  <a:lnTo>
                    <a:pt x="129146" y="68145"/>
                  </a:lnTo>
                  <a:lnTo>
                    <a:pt x="129704" y="65856"/>
                  </a:lnTo>
                  <a:lnTo>
                    <a:pt x="130262" y="63624"/>
                  </a:lnTo>
                  <a:lnTo>
                    <a:pt x="130764" y="61336"/>
                  </a:lnTo>
                  <a:lnTo>
                    <a:pt x="131211" y="59047"/>
                  </a:lnTo>
                  <a:lnTo>
                    <a:pt x="131825" y="55308"/>
                  </a:lnTo>
                  <a:lnTo>
                    <a:pt x="132438" y="51513"/>
                  </a:lnTo>
                  <a:lnTo>
                    <a:pt x="132997" y="47718"/>
                  </a:lnTo>
                  <a:lnTo>
                    <a:pt x="133610" y="43979"/>
                  </a:lnTo>
                  <a:lnTo>
                    <a:pt x="133945" y="42137"/>
                  </a:lnTo>
                  <a:lnTo>
                    <a:pt x="134336" y="40295"/>
                  </a:lnTo>
                  <a:lnTo>
                    <a:pt x="134782" y="38453"/>
                  </a:lnTo>
                  <a:lnTo>
                    <a:pt x="135285" y="36612"/>
                  </a:lnTo>
                  <a:lnTo>
                    <a:pt x="135787" y="34826"/>
                  </a:lnTo>
                  <a:lnTo>
                    <a:pt x="136401" y="33096"/>
                  </a:lnTo>
                  <a:lnTo>
                    <a:pt x="137071" y="31365"/>
                  </a:lnTo>
                  <a:lnTo>
                    <a:pt x="137852" y="29635"/>
                  </a:lnTo>
                  <a:lnTo>
                    <a:pt x="138299" y="28687"/>
                  </a:lnTo>
                  <a:lnTo>
                    <a:pt x="138857" y="27738"/>
                  </a:lnTo>
                  <a:lnTo>
                    <a:pt x="139415" y="26789"/>
                  </a:lnTo>
                  <a:lnTo>
                    <a:pt x="139973" y="25840"/>
                  </a:lnTo>
                  <a:lnTo>
                    <a:pt x="140587" y="24947"/>
                  </a:lnTo>
                  <a:lnTo>
                    <a:pt x="141201" y="24110"/>
                  </a:lnTo>
                  <a:lnTo>
                    <a:pt x="141870" y="23217"/>
                  </a:lnTo>
                  <a:lnTo>
                    <a:pt x="142540" y="22436"/>
                  </a:lnTo>
                  <a:lnTo>
                    <a:pt x="143210" y="21599"/>
                  </a:lnTo>
                  <a:lnTo>
                    <a:pt x="143935" y="20817"/>
                  </a:lnTo>
                  <a:lnTo>
                    <a:pt x="144717" y="20092"/>
                  </a:lnTo>
                  <a:lnTo>
                    <a:pt x="145442" y="19366"/>
                  </a:lnTo>
                  <a:lnTo>
                    <a:pt x="146224" y="18641"/>
                  </a:lnTo>
                  <a:lnTo>
                    <a:pt x="147061" y="17971"/>
                  </a:lnTo>
                  <a:lnTo>
                    <a:pt x="147898" y="17357"/>
                  </a:lnTo>
                  <a:lnTo>
                    <a:pt x="148735" y="16743"/>
                  </a:lnTo>
                  <a:lnTo>
                    <a:pt x="149572" y="16185"/>
                  </a:lnTo>
                  <a:lnTo>
                    <a:pt x="150465" y="15627"/>
                  </a:lnTo>
                  <a:lnTo>
                    <a:pt x="151358" y="15069"/>
                  </a:lnTo>
                  <a:lnTo>
                    <a:pt x="152251" y="14622"/>
                  </a:lnTo>
                  <a:lnTo>
                    <a:pt x="153144" y="14120"/>
                  </a:lnTo>
                  <a:lnTo>
                    <a:pt x="154093" y="13729"/>
                  </a:lnTo>
                  <a:lnTo>
                    <a:pt x="155042" y="13339"/>
                  </a:lnTo>
                  <a:lnTo>
                    <a:pt x="155990" y="12948"/>
                  </a:lnTo>
                  <a:lnTo>
                    <a:pt x="156939" y="12669"/>
                  </a:lnTo>
                  <a:lnTo>
                    <a:pt x="157888" y="12390"/>
                  </a:lnTo>
                  <a:lnTo>
                    <a:pt x="158893" y="12111"/>
                  </a:lnTo>
                  <a:lnTo>
                    <a:pt x="159841" y="11888"/>
                  </a:lnTo>
                  <a:lnTo>
                    <a:pt x="160846" y="11720"/>
                  </a:lnTo>
                  <a:lnTo>
                    <a:pt x="161851" y="11553"/>
                  </a:lnTo>
                  <a:lnTo>
                    <a:pt x="162855" y="11497"/>
                  </a:lnTo>
                  <a:lnTo>
                    <a:pt x="163860" y="11385"/>
                  </a:lnTo>
                  <a:close/>
                  <a:moveTo>
                    <a:pt x="184677" y="142428"/>
                  </a:moveTo>
                  <a:lnTo>
                    <a:pt x="185235" y="142484"/>
                  </a:lnTo>
                  <a:lnTo>
                    <a:pt x="185793" y="142540"/>
                  </a:lnTo>
                  <a:lnTo>
                    <a:pt x="186296" y="142707"/>
                  </a:lnTo>
                  <a:lnTo>
                    <a:pt x="186854" y="142875"/>
                  </a:lnTo>
                  <a:lnTo>
                    <a:pt x="187300" y="143098"/>
                  </a:lnTo>
                  <a:lnTo>
                    <a:pt x="187747" y="143377"/>
                  </a:lnTo>
                  <a:lnTo>
                    <a:pt x="188193" y="143712"/>
                  </a:lnTo>
                  <a:lnTo>
                    <a:pt x="188584" y="144103"/>
                  </a:lnTo>
                  <a:lnTo>
                    <a:pt x="188975" y="144493"/>
                  </a:lnTo>
                  <a:lnTo>
                    <a:pt x="189254" y="144884"/>
                  </a:lnTo>
                  <a:lnTo>
                    <a:pt x="189533" y="145330"/>
                  </a:lnTo>
                  <a:lnTo>
                    <a:pt x="189812" y="145833"/>
                  </a:lnTo>
                  <a:lnTo>
                    <a:pt x="189979" y="146335"/>
                  </a:lnTo>
                  <a:lnTo>
                    <a:pt x="190091" y="146893"/>
                  </a:lnTo>
                  <a:lnTo>
                    <a:pt x="190202" y="147451"/>
                  </a:lnTo>
                  <a:lnTo>
                    <a:pt x="190202" y="148009"/>
                  </a:lnTo>
                  <a:lnTo>
                    <a:pt x="190202" y="148567"/>
                  </a:lnTo>
                  <a:lnTo>
                    <a:pt x="190091" y="149125"/>
                  </a:lnTo>
                  <a:lnTo>
                    <a:pt x="189979" y="149628"/>
                  </a:lnTo>
                  <a:lnTo>
                    <a:pt x="189812" y="150186"/>
                  </a:lnTo>
                  <a:lnTo>
                    <a:pt x="189533" y="150632"/>
                  </a:lnTo>
                  <a:lnTo>
                    <a:pt x="189254" y="151079"/>
                  </a:lnTo>
                  <a:lnTo>
                    <a:pt x="188975" y="151525"/>
                  </a:lnTo>
                  <a:lnTo>
                    <a:pt x="188584" y="151916"/>
                  </a:lnTo>
                  <a:lnTo>
                    <a:pt x="188193" y="152307"/>
                  </a:lnTo>
                  <a:lnTo>
                    <a:pt x="187747" y="152586"/>
                  </a:lnTo>
                  <a:lnTo>
                    <a:pt x="187300" y="152865"/>
                  </a:lnTo>
                  <a:lnTo>
                    <a:pt x="186854" y="153144"/>
                  </a:lnTo>
                  <a:lnTo>
                    <a:pt x="186296" y="153311"/>
                  </a:lnTo>
                  <a:lnTo>
                    <a:pt x="185793" y="153423"/>
                  </a:lnTo>
                  <a:lnTo>
                    <a:pt x="185235" y="153534"/>
                  </a:lnTo>
                  <a:lnTo>
                    <a:pt x="184119" y="153534"/>
                  </a:lnTo>
                  <a:lnTo>
                    <a:pt x="183561" y="153423"/>
                  </a:lnTo>
                  <a:lnTo>
                    <a:pt x="183003" y="153311"/>
                  </a:lnTo>
                  <a:lnTo>
                    <a:pt x="182500" y="153144"/>
                  </a:lnTo>
                  <a:lnTo>
                    <a:pt x="181998" y="152865"/>
                  </a:lnTo>
                  <a:lnTo>
                    <a:pt x="181552" y="152586"/>
                  </a:lnTo>
                  <a:lnTo>
                    <a:pt x="181161" y="152307"/>
                  </a:lnTo>
                  <a:lnTo>
                    <a:pt x="180770" y="151916"/>
                  </a:lnTo>
                  <a:lnTo>
                    <a:pt x="180380" y="151525"/>
                  </a:lnTo>
                  <a:lnTo>
                    <a:pt x="180045" y="151079"/>
                  </a:lnTo>
                  <a:lnTo>
                    <a:pt x="179766" y="150632"/>
                  </a:lnTo>
                  <a:lnTo>
                    <a:pt x="179543" y="150186"/>
                  </a:lnTo>
                  <a:lnTo>
                    <a:pt x="179375" y="149628"/>
                  </a:lnTo>
                  <a:lnTo>
                    <a:pt x="179208" y="149125"/>
                  </a:lnTo>
                  <a:lnTo>
                    <a:pt x="179152" y="148567"/>
                  </a:lnTo>
                  <a:lnTo>
                    <a:pt x="179096" y="148009"/>
                  </a:lnTo>
                  <a:lnTo>
                    <a:pt x="179152" y="147451"/>
                  </a:lnTo>
                  <a:lnTo>
                    <a:pt x="179208" y="146893"/>
                  </a:lnTo>
                  <a:lnTo>
                    <a:pt x="179375" y="146335"/>
                  </a:lnTo>
                  <a:lnTo>
                    <a:pt x="179543" y="145833"/>
                  </a:lnTo>
                  <a:lnTo>
                    <a:pt x="179766" y="145330"/>
                  </a:lnTo>
                  <a:lnTo>
                    <a:pt x="180045" y="144884"/>
                  </a:lnTo>
                  <a:lnTo>
                    <a:pt x="180380" y="144493"/>
                  </a:lnTo>
                  <a:lnTo>
                    <a:pt x="180770" y="144103"/>
                  </a:lnTo>
                  <a:lnTo>
                    <a:pt x="181161" y="143712"/>
                  </a:lnTo>
                  <a:lnTo>
                    <a:pt x="181552" y="143377"/>
                  </a:lnTo>
                  <a:lnTo>
                    <a:pt x="181998" y="143098"/>
                  </a:lnTo>
                  <a:lnTo>
                    <a:pt x="182500" y="142875"/>
                  </a:lnTo>
                  <a:lnTo>
                    <a:pt x="183003" y="142707"/>
                  </a:lnTo>
                  <a:lnTo>
                    <a:pt x="183561" y="142540"/>
                  </a:lnTo>
                  <a:lnTo>
                    <a:pt x="184119" y="142484"/>
                  </a:lnTo>
                  <a:lnTo>
                    <a:pt x="184677" y="142428"/>
                  </a:lnTo>
                  <a:close/>
                  <a:moveTo>
                    <a:pt x="0" y="0"/>
                  </a:moveTo>
                  <a:lnTo>
                    <a:pt x="0" y="160734"/>
                  </a:lnTo>
                  <a:lnTo>
                    <a:pt x="285750" y="160734"/>
                  </a:lnTo>
                  <a:lnTo>
                    <a:pt x="2857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4" name="Google Shape;94;p21"/>
          <p:cNvSpPr txBox="1"/>
          <p:nvPr>
            <p:ph type="title"/>
          </p:nvPr>
        </p:nvSpPr>
        <p:spPr>
          <a:xfrm>
            <a:off x="457200" y="1425175"/>
            <a:ext cx="3101400" cy="857400"/>
          </a:xfrm>
          <a:prstGeom prst="rect">
            <a:avLst/>
          </a:prstGeom>
        </p:spPr>
        <p:txBody>
          <a:bodyPr anchorCtr="0" anchor="b" bIns="0" lIns="0" spcFirstLastPara="1" rIns="0" wrap="square" tIns="0"/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95" name="Google Shape;95;p21"/>
          <p:cNvSpPr txBox="1"/>
          <p:nvPr>
            <p:ph idx="1" type="body"/>
          </p:nvPr>
        </p:nvSpPr>
        <p:spPr>
          <a:xfrm>
            <a:off x="457200" y="2419350"/>
            <a:ext cx="3101400" cy="1862700"/>
          </a:xfrm>
          <a:prstGeom prst="rect">
            <a:avLst/>
          </a:prstGeom>
        </p:spPr>
        <p:txBody>
          <a:bodyPr anchorCtr="0" anchor="t" bIns="0" lIns="0" spcFirstLastPara="1" rIns="0" wrap="square" tIns="0"/>
          <a:lstStyle>
            <a:lvl1pPr indent="-355600" lvl="0" marL="4572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indent="-355600" lvl="2" marL="1371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indent="-355600" lvl="3" marL="18288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96" name="Google Shape;96;p21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ubtitle">
  <p:cSld name="TITLE_1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150275" y="2175625"/>
            <a:ext cx="3879000" cy="287046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/>
          <p:nvPr>
            <p:ph type="ctrTitle"/>
          </p:nvPr>
        </p:nvSpPr>
        <p:spPr>
          <a:xfrm>
            <a:off x="685800" y="1811950"/>
            <a:ext cx="4973100" cy="1159800"/>
          </a:xfrm>
          <a:prstGeom prst="rect">
            <a:avLst/>
          </a:prstGeom>
        </p:spPr>
        <p:txBody>
          <a:bodyPr anchorCtr="0" anchor="b" bIns="0" lIns="0" spcFirstLastPara="1" rIns="0" wrap="square" tIns="0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" name="Google Shape;15;p3"/>
          <p:cNvSpPr txBox="1"/>
          <p:nvPr>
            <p:ph idx="1" type="subTitle"/>
          </p:nvPr>
        </p:nvSpPr>
        <p:spPr>
          <a:xfrm>
            <a:off x="685800" y="3144850"/>
            <a:ext cx="2493600" cy="784800"/>
          </a:xfrm>
          <a:prstGeom prst="rect">
            <a:avLst/>
          </a:prstGeom>
        </p:spPr>
        <p:txBody>
          <a:bodyPr anchorCtr="0" anchor="t" bIns="0" lIns="0" spcFirstLastPara="1" rIns="0" wrap="square" tIns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1800"/>
              <a:buNone/>
              <a:defRPr sz="1800">
                <a:solidFill>
                  <a:srgbClr val="A7A4B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1800"/>
              <a:buNone/>
              <a:defRPr sz="1800">
                <a:solidFill>
                  <a:srgbClr val="A7A4BC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1800"/>
              <a:buNone/>
              <a:defRPr sz="1800">
                <a:solidFill>
                  <a:srgbClr val="A7A4BC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1800"/>
              <a:buNone/>
              <a:defRPr sz="1800">
                <a:solidFill>
                  <a:srgbClr val="A7A4BC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1800"/>
              <a:buNone/>
              <a:defRPr sz="1800">
                <a:solidFill>
                  <a:srgbClr val="A7A4BC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1800"/>
              <a:buNone/>
              <a:defRPr sz="1800">
                <a:solidFill>
                  <a:srgbClr val="A7A4BC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1800"/>
              <a:buNone/>
              <a:defRPr sz="1800">
                <a:solidFill>
                  <a:srgbClr val="A7A4BC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1800"/>
              <a:buNone/>
              <a:defRPr sz="1800">
                <a:solidFill>
                  <a:srgbClr val="A7A4BC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1800"/>
              <a:buNone/>
              <a:defRPr sz="1800">
                <a:solidFill>
                  <a:srgbClr val="A7A4BC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2 columns" type="twoColTx">
  <p:cSld name="TITLE_AND_TWO_COLUMNS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58204" y="2372421"/>
            <a:ext cx="3533400" cy="2618625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22"/>
          <p:cNvSpPr txBox="1"/>
          <p:nvPr>
            <p:ph type="title"/>
          </p:nvPr>
        </p:nvSpPr>
        <p:spPr>
          <a:xfrm>
            <a:off x="457200" y="1044175"/>
            <a:ext cx="6300300" cy="857400"/>
          </a:xfrm>
          <a:prstGeom prst="rect">
            <a:avLst/>
          </a:prstGeom>
        </p:spPr>
        <p:txBody>
          <a:bodyPr anchorCtr="0" anchor="b" bIns="0" lIns="0" spcFirstLastPara="1" rIns="0" wrap="square" tIns="0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100" name="Google Shape;100;p22"/>
          <p:cNvSpPr txBox="1"/>
          <p:nvPr>
            <p:ph idx="1" type="body"/>
          </p:nvPr>
        </p:nvSpPr>
        <p:spPr>
          <a:xfrm>
            <a:off x="457200" y="2082325"/>
            <a:ext cx="2392500" cy="2767200"/>
          </a:xfrm>
          <a:prstGeom prst="rect">
            <a:avLst/>
          </a:prstGeom>
        </p:spPr>
        <p:txBody>
          <a:bodyPr anchorCtr="0" anchor="t" bIns="0" lIns="0" spcFirstLastPara="1" rIns="0" wrap="square" tIns="0"/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101" name="Google Shape;101;p22"/>
          <p:cNvSpPr txBox="1"/>
          <p:nvPr>
            <p:ph idx="2" type="body"/>
          </p:nvPr>
        </p:nvSpPr>
        <p:spPr>
          <a:xfrm>
            <a:off x="2993928" y="2082325"/>
            <a:ext cx="2392500" cy="2767200"/>
          </a:xfrm>
          <a:prstGeom prst="rect">
            <a:avLst/>
          </a:prstGeom>
        </p:spPr>
        <p:txBody>
          <a:bodyPr anchorCtr="0" anchor="t" bIns="0" lIns="0" spcFirstLastPara="1" rIns="0" wrap="square" tIns="0"/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102" name="Google Shape;102;p22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3 columns">
  <p:cSld name="TITLE_AND_TWO_COLUMNS_1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3"/>
          <p:cNvSpPr txBox="1"/>
          <p:nvPr>
            <p:ph type="title"/>
          </p:nvPr>
        </p:nvSpPr>
        <p:spPr>
          <a:xfrm>
            <a:off x="457200" y="1044175"/>
            <a:ext cx="6300300" cy="857400"/>
          </a:xfrm>
          <a:prstGeom prst="rect">
            <a:avLst/>
          </a:prstGeom>
        </p:spPr>
        <p:txBody>
          <a:bodyPr anchorCtr="0" anchor="b" bIns="0" lIns="0" spcFirstLastPara="1" rIns="0" wrap="square" tIns="0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105" name="Google Shape;105;p23"/>
          <p:cNvSpPr txBox="1"/>
          <p:nvPr>
            <p:ph idx="1" type="body"/>
          </p:nvPr>
        </p:nvSpPr>
        <p:spPr>
          <a:xfrm>
            <a:off x="457200" y="2082325"/>
            <a:ext cx="2359800" cy="2843400"/>
          </a:xfrm>
          <a:prstGeom prst="rect">
            <a:avLst/>
          </a:prstGeom>
        </p:spPr>
        <p:txBody>
          <a:bodyPr anchorCtr="0" anchor="t" bIns="0" lIns="0" spcFirstLastPara="1" rIns="0" wrap="square" tIns="0"/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106" name="Google Shape;106;p23"/>
          <p:cNvSpPr txBox="1"/>
          <p:nvPr>
            <p:ph idx="2" type="body"/>
          </p:nvPr>
        </p:nvSpPr>
        <p:spPr>
          <a:xfrm>
            <a:off x="3392100" y="2082325"/>
            <a:ext cx="2359800" cy="2843400"/>
          </a:xfrm>
          <a:prstGeom prst="rect">
            <a:avLst/>
          </a:prstGeom>
        </p:spPr>
        <p:txBody>
          <a:bodyPr anchorCtr="0" anchor="t" bIns="0" lIns="0" spcFirstLastPara="1" rIns="0" wrap="square" tIns="0"/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107" name="Google Shape;107;p23"/>
          <p:cNvSpPr txBox="1"/>
          <p:nvPr>
            <p:ph idx="3" type="body"/>
          </p:nvPr>
        </p:nvSpPr>
        <p:spPr>
          <a:xfrm>
            <a:off x="6326997" y="2082325"/>
            <a:ext cx="2359800" cy="2843400"/>
          </a:xfrm>
          <a:prstGeom prst="rect">
            <a:avLst/>
          </a:prstGeom>
        </p:spPr>
        <p:txBody>
          <a:bodyPr anchorCtr="0" anchor="t" bIns="0" lIns="0" spcFirstLastPara="1" rIns="0" wrap="square" tIns="0"/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108" name="Google Shape;108;p23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872725" y="2225700"/>
            <a:ext cx="3118876" cy="2765399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4"/>
          <p:cNvSpPr txBox="1"/>
          <p:nvPr>
            <p:ph type="title"/>
          </p:nvPr>
        </p:nvSpPr>
        <p:spPr>
          <a:xfrm>
            <a:off x="457200" y="1044175"/>
            <a:ext cx="6300300" cy="857400"/>
          </a:xfrm>
          <a:prstGeom prst="rect">
            <a:avLst/>
          </a:prstGeom>
        </p:spPr>
        <p:txBody>
          <a:bodyPr anchorCtr="0" anchor="b" bIns="0" lIns="0" spcFirstLastPara="1" rIns="0" wrap="square" tIns="0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112" name="Google Shape;112;p24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 no illustration">
  <p:cSld name="TITLE_ONLY_1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5"/>
          <p:cNvSpPr txBox="1"/>
          <p:nvPr>
            <p:ph type="title"/>
          </p:nvPr>
        </p:nvSpPr>
        <p:spPr>
          <a:xfrm>
            <a:off x="457200" y="1044175"/>
            <a:ext cx="6300300" cy="857400"/>
          </a:xfrm>
          <a:prstGeom prst="rect">
            <a:avLst/>
          </a:prstGeom>
        </p:spPr>
        <p:txBody>
          <a:bodyPr anchorCtr="0" anchor="b" bIns="0" lIns="0" spcFirstLastPara="1" rIns="0" wrap="square" tIns="0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115" name="Google Shape;115;p25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6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0" lIns="0" spcFirstLastPara="1" rIns="0" wrap="square" tIns="0"/>
          <a:lstStyle>
            <a:lvl1pPr indent="-228600" lvl="0" marL="457200" rtl="0">
              <a:spcBef>
                <a:spcPts val="360"/>
              </a:spcBef>
              <a:spcAft>
                <a:spcPts val="0"/>
              </a:spcAft>
              <a:buSzPts val="1600"/>
              <a:buNone/>
              <a:defRPr sz="1600"/>
            </a:lvl1pPr>
          </a:lstStyle>
          <a:p/>
        </p:txBody>
      </p:sp>
      <p:sp>
        <p:nvSpPr>
          <p:cNvPr id="118" name="Google Shape;118;p26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pic>
        <p:nvPicPr>
          <p:cNvPr id="119" name="Google Shape;119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230275" y="2032125"/>
            <a:ext cx="3761325" cy="295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541170" y="2518284"/>
            <a:ext cx="3450425" cy="2472825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7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no illustration">
  <p:cSld name="BLANK_1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8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TITLE_1_1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074072" y="2340786"/>
            <a:ext cx="3879000" cy="2629082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4"/>
          <p:cNvSpPr txBox="1"/>
          <p:nvPr>
            <p:ph idx="1" type="body"/>
          </p:nvPr>
        </p:nvSpPr>
        <p:spPr>
          <a:xfrm>
            <a:off x="962850" y="919975"/>
            <a:ext cx="4469100" cy="3342000"/>
          </a:xfrm>
          <a:prstGeom prst="rect">
            <a:avLst/>
          </a:prstGeom>
        </p:spPr>
        <p:txBody>
          <a:bodyPr anchorCtr="0" anchor="t" bIns="0" lIns="0" spcFirstLastPara="1" rIns="0" wrap="square" tIns="0"/>
          <a:lstStyle>
            <a:lvl1pPr indent="-431800" lvl="0" marL="4572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A7A4BC"/>
              </a:buClr>
              <a:buSzPts val="3200"/>
              <a:buChar char="●"/>
              <a:defRPr sz="3200">
                <a:solidFill>
                  <a:srgbClr val="A7A4BC"/>
                </a:solidFill>
              </a:defRPr>
            </a:lvl1pPr>
            <a:lvl2pPr indent="-4318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○"/>
              <a:defRPr sz="3200">
                <a:solidFill>
                  <a:srgbClr val="A7A4BC"/>
                </a:solidFill>
              </a:defRPr>
            </a:lvl2pPr>
            <a:lvl3pPr indent="-4318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■"/>
              <a:defRPr sz="3200">
                <a:solidFill>
                  <a:srgbClr val="A7A4BC"/>
                </a:solidFill>
              </a:defRPr>
            </a:lvl3pPr>
            <a:lvl4pPr indent="-4318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3200">
                <a:solidFill>
                  <a:srgbClr val="A7A4BC"/>
                </a:solidFill>
              </a:defRPr>
            </a:lvl4pPr>
            <a:lvl5pPr indent="-4318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○"/>
              <a:defRPr sz="3200">
                <a:solidFill>
                  <a:srgbClr val="A7A4BC"/>
                </a:solidFill>
              </a:defRPr>
            </a:lvl5pPr>
            <a:lvl6pPr indent="-4318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■"/>
              <a:defRPr sz="3200">
                <a:solidFill>
                  <a:srgbClr val="A7A4BC"/>
                </a:solidFill>
              </a:defRPr>
            </a:lvl6pPr>
            <a:lvl7pPr indent="-4318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3200">
                <a:solidFill>
                  <a:srgbClr val="A7A4BC"/>
                </a:solidFill>
              </a:defRPr>
            </a:lvl7pPr>
            <a:lvl8pPr indent="-4318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○"/>
              <a:defRPr sz="3200">
                <a:solidFill>
                  <a:srgbClr val="A7A4BC"/>
                </a:solidFill>
              </a:defRPr>
            </a:lvl8pPr>
            <a:lvl9pPr indent="-431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■"/>
              <a:defRPr sz="3200">
                <a:solidFill>
                  <a:srgbClr val="A7A4BC"/>
                </a:solidFill>
              </a:defRPr>
            </a:lvl9pPr>
          </a:lstStyle>
          <a:p/>
        </p:txBody>
      </p:sp>
      <p:sp>
        <p:nvSpPr>
          <p:cNvPr id="19" name="Google Shape;19;p4"/>
          <p:cNvSpPr txBox="1"/>
          <p:nvPr/>
        </p:nvSpPr>
        <p:spPr>
          <a:xfrm>
            <a:off x="390571" y="571075"/>
            <a:ext cx="6480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600">
                <a:solidFill>
                  <a:srgbClr val="A7D86D"/>
                </a:solidFill>
                <a:latin typeface="Muli"/>
                <a:ea typeface="Muli"/>
                <a:cs typeface="Muli"/>
                <a:sym typeface="Muli"/>
              </a:rPr>
              <a:t>“</a:t>
            </a:r>
            <a:endParaRPr b="1" sz="9600">
              <a:solidFill>
                <a:srgbClr val="A7D86D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lient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69275" y="194275"/>
            <a:ext cx="9352800" cy="857400"/>
          </a:xfrm>
          <a:prstGeom prst="rect">
            <a:avLst/>
          </a:prstGeom>
        </p:spPr>
        <p:txBody>
          <a:bodyPr anchorCtr="0" anchor="b" bIns="0" lIns="0" spcFirstLastPara="1" rIns="0" wrap="square" tIns="0"/>
          <a:lstStyle>
            <a:lvl1pPr lvl="0">
              <a:spcBef>
                <a:spcPts val="0"/>
              </a:spcBef>
              <a:spcAft>
                <a:spcPts val="0"/>
              </a:spcAft>
              <a:buSzPts val="3800"/>
              <a:buNone/>
              <a:defRPr b="0" sz="3800" u="sng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457200" y="1200800"/>
            <a:ext cx="4929300" cy="1862700"/>
          </a:xfrm>
          <a:prstGeom prst="rect">
            <a:avLst/>
          </a:prstGeom>
        </p:spPr>
        <p:txBody>
          <a:bodyPr anchorCtr="0" anchor="t" bIns="0" lIns="0" spcFirstLastPara="1" rIns="0" wrap="square" tIns="0"/>
          <a:lstStyle>
            <a:lvl1pPr indent="-342900" lvl="0" marL="457200">
              <a:spcBef>
                <a:spcPts val="600"/>
              </a:spcBef>
              <a:spcAft>
                <a:spcPts val="0"/>
              </a:spcAft>
              <a:buSzPts val="1800"/>
              <a:buChar char="●"/>
              <a:defRPr sz="1800"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1 column + image mask">
  <p:cSld name="TITLE_AND_BODY_1">
    <p:bg>
      <p:bgPr>
        <a:solidFill>
          <a:srgbClr val="A7D86D"/>
        </a:solidFill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oogle Shape;26;p6"/>
          <p:cNvGrpSpPr/>
          <p:nvPr/>
        </p:nvGrpSpPr>
        <p:grpSpPr>
          <a:xfrm>
            <a:off x="-144" y="4104"/>
            <a:ext cx="9144000" cy="5143488"/>
            <a:chOff x="238125" y="848325"/>
            <a:chExt cx="7143750" cy="4018350"/>
          </a:xfrm>
        </p:grpSpPr>
        <p:sp>
          <p:nvSpPr>
            <p:cNvPr id="27" name="Google Shape;27;p6"/>
            <p:cNvSpPr/>
            <p:nvPr/>
          </p:nvSpPr>
          <p:spPr>
            <a:xfrm>
              <a:off x="238125" y="848325"/>
              <a:ext cx="7143750" cy="4018350"/>
            </a:xfrm>
            <a:custGeom>
              <a:rect b="b" l="l" r="r" t="t"/>
              <a:pathLst>
                <a:path extrusionOk="0" h="160734" w="285750">
                  <a:moveTo>
                    <a:pt x="206722" y="15292"/>
                  </a:moveTo>
                  <a:lnTo>
                    <a:pt x="207057" y="15348"/>
                  </a:lnTo>
                  <a:lnTo>
                    <a:pt x="207671" y="15515"/>
                  </a:lnTo>
                  <a:lnTo>
                    <a:pt x="208229" y="15850"/>
                  </a:lnTo>
                  <a:lnTo>
                    <a:pt x="208731" y="16241"/>
                  </a:lnTo>
                  <a:lnTo>
                    <a:pt x="209122" y="16743"/>
                  </a:lnTo>
                  <a:lnTo>
                    <a:pt x="209457" y="17301"/>
                  </a:lnTo>
                  <a:lnTo>
                    <a:pt x="209624" y="17915"/>
                  </a:lnTo>
                  <a:lnTo>
                    <a:pt x="209680" y="18250"/>
                  </a:lnTo>
                  <a:lnTo>
                    <a:pt x="209736" y="18585"/>
                  </a:lnTo>
                  <a:lnTo>
                    <a:pt x="209680" y="18920"/>
                  </a:lnTo>
                  <a:lnTo>
                    <a:pt x="209624" y="19255"/>
                  </a:lnTo>
                  <a:lnTo>
                    <a:pt x="209457" y="19869"/>
                  </a:lnTo>
                  <a:lnTo>
                    <a:pt x="209122" y="20427"/>
                  </a:lnTo>
                  <a:lnTo>
                    <a:pt x="208731" y="20929"/>
                  </a:lnTo>
                  <a:lnTo>
                    <a:pt x="208229" y="21320"/>
                  </a:lnTo>
                  <a:lnTo>
                    <a:pt x="207671" y="21654"/>
                  </a:lnTo>
                  <a:lnTo>
                    <a:pt x="207057" y="21822"/>
                  </a:lnTo>
                  <a:lnTo>
                    <a:pt x="206722" y="21878"/>
                  </a:lnTo>
                  <a:lnTo>
                    <a:pt x="206053" y="21878"/>
                  </a:lnTo>
                  <a:lnTo>
                    <a:pt x="205718" y="21822"/>
                  </a:lnTo>
                  <a:lnTo>
                    <a:pt x="205104" y="21654"/>
                  </a:lnTo>
                  <a:lnTo>
                    <a:pt x="204546" y="21320"/>
                  </a:lnTo>
                  <a:lnTo>
                    <a:pt x="204043" y="20929"/>
                  </a:lnTo>
                  <a:lnTo>
                    <a:pt x="203653" y="20427"/>
                  </a:lnTo>
                  <a:lnTo>
                    <a:pt x="203374" y="19869"/>
                  </a:lnTo>
                  <a:lnTo>
                    <a:pt x="203150" y="19255"/>
                  </a:lnTo>
                  <a:lnTo>
                    <a:pt x="203095" y="18920"/>
                  </a:lnTo>
                  <a:lnTo>
                    <a:pt x="203095" y="18585"/>
                  </a:lnTo>
                  <a:lnTo>
                    <a:pt x="203095" y="18250"/>
                  </a:lnTo>
                  <a:lnTo>
                    <a:pt x="203150" y="17915"/>
                  </a:lnTo>
                  <a:lnTo>
                    <a:pt x="203374" y="17301"/>
                  </a:lnTo>
                  <a:lnTo>
                    <a:pt x="203653" y="16743"/>
                  </a:lnTo>
                  <a:lnTo>
                    <a:pt x="204043" y="16241"/>
                  </a:lnTo>
                  <a:lnTo>
                    <a:pt x="204546" y="15850"/>
                  </a:lnTo>
                  <a:lnTo>
                    <a:pt x="205104" y="15515"/>
                  </a:lnTo>
                  <a:lnTo>
                    <a:pt x="205718" y="15348"/>
                  </a:lnTo>
                  <a:lnTo>
                    <a:pt x="206053" y="15292"/>
                  </a:lnTo>
                  <a:close/>
                  <a:moveTo>
                    <a:pt x="255947" y="30138"/>
                  </a:moveTo>
                  <a:lnTo>
                    <a:pt x="256282" y="30193"/>
                  </a:lnTo>
                  <a:lnTo>
                    <a:pt x="256896" y="30417"/>
                  </a:lnTo>
                  <a:lnTo>
                    <a:pt x="257454" y="30696"/>
                  </a:lnTo>
                  <a:lnTo>
                    <a:pt x="257956" y="31086"/>
                  </a:lnTo>
                  <a:lnTo>
                    <a:pt x="258347" y="31589"/>
                  </a:lnTo>
                  <a:lnTo>
                    <a:pt x="258682" y="32147"/>
                  </a:lnTo>
                  <a:lnTo>
                    <a:pt x="258849" y="32761"/>
                  </a:lnTo>
                  <a:lnTo>
                    <a:pt x="258905" y="33096"/>
                  </a:lnTo>
                  <a:lnTo>
                    <a:pt x="258905" y="33430"/>
                  </a:lnTo>
                  <a:lnTo>
                    <a:pt x="258905" y="33765"/>
                  </a:lnTo>
                  <a:lnTo>
                    <a:pt x="258849" y="34100"/>
                  </a:lnTo>
                  <a:lnTo>
                    <a:pt x="258682" y="34714"/>
                  </a:lnTo>
                  <a:lnTo>
                    <a:pt x="258347" y="35328"/>
                  </a:lnTo>
                  <a:lnTo>
                    <a:pt x="257956" y="35774"/>
                  </a:lnTo>
                  <a:lnTo>
                    <a:pt x="257454" y="36221"/>
                  </a:lnTo>
                  <a:lnTo>
                    <a:pt x="256896" y="36500"/>
                  </a:lnTo>
                  <a:lnTo>
                    <a:pt x="256282" y="36723"/>
                  </a:lnTo>
                  <a:lnTo>
                    <a:pt x="255947" y="36723"/>
                  </a:lnTo>
                  <a:lnTo>
                    <a:pt x="255612" y="36779"/>
                  </a:lnTo>
                  <a:lnTo>
                    <a:pt x="255277" y="36723"/>
                  </a:lnTo>
                  <a:lnTo>
                    <a:pt x="254943" y="36723"/>
                  </a:lnTo>
                  <a:lnTo>
                    <a:pt x="254329" y="36500"/>
                  </a:lnTo>
                  <a:lnTo>
                    <a:pt x="253771" y="36221"/>
                  </a:lnTo>
                  <a:lnTo>
                    <a:pt x="253268" y="35774"/>
                  </a:lnTo>
                  <a:lnTo>
                    <a:pt x="252878" y="35328"/>
                  </a:lnTo>
                  <a:lnTo>
                    <a:pt x="252543" y="34714"/>
                  </a:lnTo>
                  <a:lnTo>
                    <a:pt x="252375" y="34100"/>
                  </a:lnTo>
                  <a:lnTo>
                    <a:pt x="252319" y="33765"/>
                  </a:lnTo>
                  <a:lnTo>
                    <a:pt x="252264" y="33430"/>
                  </a:lnTo>
                  <a:lnTo>
                    <a:pt x="252319" y="33096"/>
                  </a:lnTo>
                  <a:lnTo>
                    <a:pt x="252375" y="32761"/>
                  </a:lnTo>
                  <a:lnTo>
                    <a:pt x="252543" y="32147"/>
                  </a:lnTo>
                  <a:lnTo>
                    <a:pt x="252878" y="31589"/>
                  </a:lnTo>
                  <a:lnTo>
                    <a:pt x="253268" y="31086"/>
                  </a:lnTo>
                  <a:lnTo>
                    <a:pt x="253771" y="30696"/>
                  </a:lnTo>
                  <a:lnTo>
                    <a:pt x="254329" y="30417"/>
                  </a:lnTo>
                  <a:lnTo>
                    <a:pt x="254943" y="30193"/>
                  </a:lnTo>
                  <a:lnTo>
                    <a:pt x="255277" y="30138"/>
                  </a:lnTo>
                  <a:close/>
                  <a:moveTo>
                    <a:pt x="113463" y="32593"/>
                  </a:moveTo>
                  <a:lnTo>
                    <a:pt x="113798" y="32649"/>
                  </a:lnTo>
                  <a:lnTo>
                    <a:pt x="114412" y="32817"/>
                  </a:lnTo>
                  <a:lnTo>
                    <a:pt x="115026" y="33151"/>
                  </a:lnTo>
                  <a:lnTo>
                    <a:pt x="115472" y="33542"/>
                  </a:lnTo>
                  <a:lnTo>
                    <a:pt x="115919" y="34044"/>
                  </a:lnTo>
                  <a:lnTo>
                    <a:pt x="116198" y="34602"/>
                  </a:lnTo>
                  <a:lnTo>
                    <a:pt x="116365" y="35216"/>
                  </a:lnTo>
                  <a:lnTo>
                    <a:pt x="116421" y="35551"/>
                  </a:lnTo>
                  <a:lnTo>
                    <a:pt x="116477" y="35886"/>
                  </a:lnTo>
                  <a:lnTo>
                    <a:pt x="116421" y="36221"/>
                  </a:lnTo>
                  <a:lnTo>
                    <a:pt x="116365" y="36556"/>
                  </a:lnTo>
                  <a:lnTo>
                    <a:pt x="116198" y="37170"/>
                  </a:lnTo>
                  <a:lnTo>
                    <a:pt x="115919" y="37728"/>
                  </a:lnTo>
                  <a:lnTo>
                    <a:pt x="115472" y="38230"/>
                  </a:lnTo>
                  <a:lnTo>
                    <a:pt x="115026" y="38621"/>
                  </a:lnTo>
                  <a:lnTo>
                    <a:pt x="114412" y="38956"/>
                  </a:lnTo>
                  <a:lnTo>
                    <a:pt x="113798" y="39123"/>
                  </a:lnTo>
                  <a:lnTo>
                    <a:pt x="113463" y="39179"/>
                  </a:lnTo>
                  <a:lnTo>
                    <a:pt x="112793" y="39179"/>
                  </a:lnTo>
                  <a:lnTo>
                    <a:pt x="112458" y="39123"/>
                  </a:lnTo>
                  <a:lnTo>
                    <a:pt x="111844" y="38956"/>
                  </a:lnTo>
                  <a:lnTo>
                    <a:pt x="111286" y="38621"/>
                  </a:lnTo>
                  <a:lnTo>
                    <a:pt x="110784" y="38230"/>
                  </a:lnTo>
                  <a:lnTo>
                    <a:pt x="110393" y="37728"/>
                  </a:lnTo>
                  <a:lnTo>
                    <a:pt x="110114" y="37170"/>
                  </a:lnTo>
                  <a:lnTo>
                    <a:pt x="109891" y="36556"/>
                  </a:lnTo>
                  <a:lnTo>
                    <a:pt x="109835" y="36221"/>
                  </a:lnTo>
                  <a:lnTo>
                    <a:pt x="109835" y="35886"/>
                  </a:lnTo>
                  <a:lnTo>
                    <a:pt x="109835" y="35551"/>
                  </a:lnTo>
                  <a:lnTo>
                    <a:pt x="109891" y="35216"/>
                  </a:lnTo>
                  <a:lnTo>
                    <a:pt x="110114" y="34602"/>
                  </a:lnTo>
                  <a:lnTo>
                    <a:pt x="110393" y="34044"/>
                  </a:lnTo>
                  <a:lnTo>
                    <a:pt x="110784" y="33542"/>
                  </a:lnTo>
                  <a:lnTo>
                    <a:pt x="111286" y="33151"/>
                  </a:lnTo>
                  <a:lnTo>
                    <a:pt x="111844" y="32817"/>
                  </a:lnTo>
                  <a:lnTo>
                    <a:pt x="112458" y="32649"/>
                  </a:lnTo>
                  <a:lnTo>
                    <a:pt x="112793" y="32593"/>
                  </a:lnTo>
                  <a:close/>
                  <a:moveTo>
                    <a:pt x="120328" y="48611"/>
                  </a:moveTo>
                  <a:lnTo>
                    <a:pt x="120886" y="48722"/>
                  </a:lnTo>
                  <a:lnTo>
                    <a:pt x="121444" y="48834"/>
                  </a:lnTo>
                  <a:lnTo>
                    <a:pt x="121946" y="49057"/>
                  </a:lnTo>
                  <a:lnTo>
                    <a:pt x="122393" y="49281"/>
                  </a:lnTo>
                  <a:lnTo>
                    <a:pt x="122895" y="49560"/>
                  </a:lnTo>
                  <a:lnTo>
                    <a:pt x="123286" y="49895"/>
                  </a:lnTo>
                  <a:lnTo>
                    <a:pt x="123676" y="50229"/>
                  </a:lnTo>
                  <a:lnTo>
                    <a:pt x="124067" y="50620"/>
                  </a:lnTo>
                  <a:lnTo>
                    <a:pt x="124346" y="51067"/>
                  </a:lnTo>
                  <a:lnTo>
                    <a:pt x="124625" y="51513"/>
                  </a:lnTo>
                  <a:lnTo>
                    <a:pt x="124904" y="52015"/>
                  </a:lnTo>
                  <a:lnTo>
                    <a:pt x="125071" y="52518"/>
                  </a:lnTo>
                  <a:lnTo>
                    <a:pt x="125183" y="53020"/>
                  </a:lnTo>
                  <a:lnTo>
                    <a:pt x="125295" y="53578"/>
                  </a:lnTo>
                  <a:lnTo>
                    <a:pt x="125295" y="54136"/>
                  </a:lnTo>
                  <a:lnTo>
                    <a:pt x="125295" y="54750"/>
                  </a:lnTo>
                  <a:lnTo>
                    <a:pt x="125183" y="55252"/>
                  </a:lnTo>
                  <a:lnTo>
                    <a:pt x="125071" y="55810"/>
                  </a:lnTo>
                  <a:lnTo>
                    <a:pt x="124904" y="56313"/>
                  </a:lnTo>
                  <a:lnTo>
                    <a:pt x="124625" y="56815"/>
                  </a:lnTo>
                  <a:lnTo>
                    <a:pt x="124346" y="57261"/>
                  </a:lnTo>
                  <a:lnTo>
                    <a:pt x="124067" y="57708"/>
                  </a:lnTo>
                  <a:lnTo>
                    <a:pt x="123676" y="58099"/>
                  </a:lnTo>
                  <a:lnTo>
                    <a:pt x="123286" y="58434"/>
                  </a:lnTo>
                  <a:lnTo>
                    <a:pt x="122895" y="58768"/>
                  </a:lnTo>
                  <a:lnTo>
                    <a:pt x="122393" y="59047"/>
                  </a:lnTo>
                  <a:lnTo>
                    <a:pt x="121946" y="59271"/>
                  </a:lnTo>
                  <a:lnTo>
                    <a:pt x="121444" y="59438"/>
                  </a:lnTo>
                  <a:lnTo>
                    <a:pt x="120886" y="59606"/>
                  </a:lnTo>
                  <a:lnTo>
                    <a:pt x="120328" y="59661"/>
                  </a:lnTo>
                  <a:lnTo>
                    <a:pt x="119769" y="59717"/>
                  </a:lnTo>
                  <a:lnTo>
                    <a:pt x="119211" y="59661"/>
                  </a:lnTo>
                  <a:lnTo>
                    <a:pt x="118653" y="59606"/>
                  </a:lnTo>
                  <a:lnTo>
                    <a:pt x="118095" y="59438"/>
                  </a:lnTo>
                  <a:lnTo>
                    <a:pt x="117593" y="59271"/>
                  </a:lnTo>
                  <a:lnTo>
                    <a:pt x="117146" y="59047"/>
                  </a:lnTo>
                  <a:lnTo>
                    <a:pt x="116644" y="58768"/>
                  </a:lnTo>
                  <a:lnTo>
                    <a:pt x="116253" y="58434"/>
                  </a:lnTo>
                  <a:lnTo>
                    <a:pt x="115863" y="58099"/>
                  </a:lnTo>
                  <a:lnTo>
                    <a:pt x="115472" y="57708"/>
                  </a:lnTo>
                  <a:lnTo>
                    <a:pt x="115193" y="57261"/>
                  </a:lnTo>
                  <a:lnTo>
                    <a:pt x="114914" y="56815"/>
                  </a:lnTo>
                  <a:lnTo>
                    <a:pt x="114635" y="56313"/>
                  </a:lnTo>
                  <a:lnTo>
                    <a:pt x="114467" y="55810"/>
                  </a:lnTo>
                  <a:lnTo>
                    <a:pt x="114356" y="55252"/>
                  </a:lnTo>
                  <a:lnTo>
                    <a:pt x="114244" y="54750"/>
                  </a:lnTo>
                  <a:lnTo>
                    <a:pt x="114244" y="54136"/>
                  </a:lnTo>
                  <a:lnTo>
                    <a:pt x="114244" y="53578"/>
                  </a:lnTo>
                  <a:lnTo>
                    <a:pt x="114356" y="53020"/>
                  </a:lnTo>
                  <a:lnTo>
                    <a:pt x="114467" y="52518"/>
                  </a:lnTo>
                  <a:lnTo>
                    <a:pt x="114635" y="52015"/>
                  </a:lnTo>
                  <a:lnTo>
                    <a:pt x="114914" y="51513"/>
                  </a:lnTo>
                  <a:lnTo>
                    <a:pt x="115193" y="51067"/>
                  </a:lnTo>
                  <a:lnTo>
                    <a:pt x="115472" y="50620"/>
                  </a:lnTo>
                  <a:lnTo>
                    <a:pt x="115863" y="50229"/>
                  </a:lnTo>
                  <a:lnTo>
                    <a:pt x="116253" y="49895"/>
                  </a:lnTo>
                  <a:lnTo>
                    <a:pt x="116644" y="49560"/>
                  </a:lnTo>
                  <a:lnTo>
                    <a:pt x="117146" y="49281"/>
                  </a:lnTo>
                  <a:lnTo>
                    <a:pt x="117593" y="49057"/>
                  </a:lnTo>
                  <a:lnTo>
                    <a:pt x="118095" y="48834"/>
                  </a:lnTo>
                  <a:lnTo>
                    <a:pt x="118653" y="48722"/>
                  </a:lnTo>
                  <a:lnTo>
                    <a:pt x="119211" y="48611"/>
                  </a:lnTo>
                  <a:close/>
                  <a:moveTo>
                    <a:pt x="267109" y="134782"/>
                  </a:moveTo>
                  <a:lnTo>
                    <a:pt x="267667" y="134838"/>
                  </a:lnTo>
                  <a:lnTo>
                    <a:pt x="268226" y="134894"/>
                  </a:lnTo>
                  <a:lnTo>
                    <a:pt x="268728" y="135061"/>
                  </a:lnTo>
                  <a:lnTo>
                    <a:pt x="269286" y="135229"/>
                  </a:lnTo>
                  <a:lnTo>
                    <a:pt x="269732" y="135452"/>
                  </a:lnTo>
                  <a:lnTo>
                    <a:pt x="270235" y="135731"/>
                  </a:lnTo>
                  <a:lnTo>
                    <a:pt x="270625" y="136066"/>
                  </a:lnTo>
                  <a:lnTo>
                    <a:pt x="271016" y="136401"/>
                  </a:lnTo>
                  <a:lnTo>
                    <a:pt x="271407" y="136791"/>
                  </a:lnTo>
                  <a:lnTo>
                    <a:pt x="271686" y="137238"/>
                  </a:lnTo>
                  <a:lnTo>
                    <a:pt x="271965" y="137684"/>
                  </a:lnTo>
                  <a:lnTo>
                    <a:pt x="272244" y="138187"/>
                  </a:lnTo>
                  <a:lnTo>
                    <a:pt x="272411" y="138689"/>
                  </a:lnTo>
                  <a:lnTo>
                    <a:pt x="272523" y="139191"/>
                  </a:lnTo>
                  <a:lnTo>
                    <a:pt x="272635" y="139749"/>
                  </a:lnTo>
                  <a:lnTo>
                    <a:pt x="272635" y="140363"/>
                  </a:lnTo>
                  <a:lnTo>
                    <a:pt x="272635" y="140921"/>
                  </a:lnTo>
                  <a:lnTo>
                    <a:pt x="272523" y="141479"/>
                  </a:lnTo>
                  <a:lnTo>
                    <a:pt x="272411" y="141982"/>
                  </a:lnTo>
                  <a:lnTo>
                    <a:pt x="272244" y="142484"/>
                  </a:lnTo>
                  <a:lnTo>
                    <a:pt x="271965" y="142986"/>
                  </a:lnTo>
                  <a:lnTo>
                    <a:pt x="271686" y="143433"/>
                  </a:lnTo>
                  <a:lnTo>
                    <a:pt x="271407" y="143879"/>
                  </a:lnTo>
                  <a:lnTo>
                    <a:pt x="271016" y="144270"/>
                  </a:lnTo>
                  <a:lnTo>
                    <a:pt x="270625" y="144605"/>
                  </a:lnTo>
                  <a:lnTo>
                    <a:pt x="270235" y="144940"/>
                  </a:lnTo>
                  <a:lnTo>
                    <a:pt x="269732" y="145219"/>
                  </a:lnTo>
                  <a:lnTo>
                    <a:pt x="269286" y="145442"/>
                  </a:lnTo>
                  <a:lnTo>
                    <a:pt x="268728" y="145665"/>
                  </a:lnTo>
                  <a:lnTo>
                    <a:pt x="268226" y="145777"/>
                  </a:lnTo>
                  <a:lnTo>
                    <a:pt x="267667" y="145833"/>
                  </a:lnTo>
                  <a:lnTo>
                    <a:pt x="267109" y="145888"/>
                  </a:lnTo>
                  <a:lnTo>
                    <a:pt x="266551" y="145833"/>
                  </a:lnTo>
                  <a:lnTo>
                    <a:pt x="265993" y="145777"/>
                  </a:lnTo>
                  <a:lnTo>
                    <a:pt x="265435" y="145665"/>
                  </a:lnTo>
                  <a:lnTo>
                    <a:pt x="264933" y="145442"/>
                  </a:lnTo>
                  <a:lnTo>
                    <a:pt x="264430" y="145219"/>
                  </a:lnTo>
                  <a:lnTo>
                    <a:pt x="263984" y="144940"/>
                  </a:lnTo>
                  <a:lnTo>
                    <a:pt x="263593" y="144605"/>
                  </a:lnTo>
                  <a:lnTo>
                    <a:pt x="263203" y="144270"/>
                  </a:lnTo>
                  <a:lnTo>
                    <a:pt x="262812" y="143879"/>
                  </a:lnTo>
                  <a:lnTo>
                    <a:pt x="262477" y="143433"/>
                  </a:lnTo>
                  <a:lnTo>
                    <a:pt x="262198" y="142986"/>
                  </a:lnTo>
                  <a:lnTo>
                    <a:pt x="261975" y="142484"/>
                  </a:lnTo>
                  <a:lnTo>
                    <a:pt x="261807" y="141982"/>
                  </a:lnTo>
                  <a:lnTo>
                    <a:pt x="261640" y="141479"/>
                  </a:lnTo>
                  <a:lnTo>
                    <a:pt x="261584" y="140921"/>
                  </a:lnTo>
                  <a:lnTo>
                    <a:pt x="261528" y="140363"/>
                  </a:lnTo>
                  <a:lnTo>
                    <a:pt x="261584" y="139749"/>
                  </a:lnTo>
                  <a:lnTo>
                    <a:pt x="261640" y="139191"/>
                  </a:lnTo>
                  <a:lnTo>
                    <a:pt x="261807" y="138689"/>
                  </a:lnTo>
                  <a:lnTo>
                    <a:pt x="261975" y="138187"/>
                  </a:lnTo>
                  <a:lnTo>
                    <a:pt x="262198" y="137684"/>
                  </a:lnTo>
                  <a:lnTo>
                    <a:pt x="262477" y="137238"/>
                  </a:lnTo>
                  <a:lnTo>
                    <a:pt x="262812" y="136791"/>
                  </a:lnTo>
                  <a:lnTo>
                    <a:pt x="263203" y="136401"/>
                  </a:lnTo>
                  <a:lnTo>
                    <a:pt x="263593" y="136066"/>
                  </a:lnTo>
                  <a:lnTo>
                    <a:pt x="263984" y="135731"/>
                  </a:lnTo>
                  <a:lnTo>
                    <a:pt x="264430" y="135452"/>
                  </a:lnTo>
                  <a:lnTo>
                    <a:pt x="264933" y="135229"/>
                  </a:lnTo>
                  <a:lnTo>
                    <a:pt x="265435" y="135061"/>
                  </a:lnTo>
                  <a:lnTo>
                    <a:pt x="265993" y="134894"/>
                  </a:lnTo>
                  <a:lnTo>
                    <a:pt x="266551" y="134838"/>
                  </a:lnTo>
                  <a:lnTo>
                    <a:pt x="267109" y="134782"/>
                  </a:lnTo>
                  <a:close/>
                  <a:moveTo>
                    <a:pt x="165199" y="11385"/>
                  </a:moveTo>
                  <a:lnTo>
                    <a:pt x="166594" y="11441"/>
                  </a:lnTo>
                  <a:lnTo>
                    <a:pt x="167934" y="11497"/>
                  </a:lnTo>
                  <a:lnTo>
                    <a:pt x="169273" y="11664"/>
                  </a:lnTo>
                  <a:lnTo>
                    <a:pt x="170613" y="11888"/>
                  </a:lnTo>
                  <a:lnTo>
                    <a:pt x="171952" y="12167"/>
                  </a:lnTo>
                  <a:lnTo>
                    <a:pt x="173292" y="12446"/>
                  </a:lnTo>
                  <a:lnTo>
                    <a:pt x="174631" y="12781"/>
                  </a:lnTo>
                  <a:lnTo>
                    <a:pt x="175971" y="13171"/>
                  </a:lnTo>
                  <a:lnTo>
                    <a:pt x="177254" y="13618"/>
                  </a:lnTo>
                  <a:lnTo>
                    <a:pt x="179877" y="14567"/>
                  </a:lnTo>
                  <a:lnTo>
                    <a:pt x="182445" y="15627"/>
                  </a:lnTo>
                  <a:lnTo>
                    <a:pt x="185012" y="16743"/>
                  </a:lnTo>
                  <a:lnTo>
                    <a:pt x="186630" y="17469"/>
                  </a:lnTo>
                  <a:lnTo>
                    <a:pt x="188249" y="18306"/>
                  </a:lnTo>
                  <a:lnTo>
                    <a:pt x="189867" y="19143"/>
                  </a:lnTo>
                  <a:lnTo>
                    <a:pt x="191430" y="20036"/>
                  </a:lnTo>
                  <a:lnTo>
                    <a:pt x="194556" y="21822"/>
                  </a:lnTo>
                  <a:lnTo>
                    <a:pt x="197569" y="23719"/>
                  </a:lnTo>
                  <a:lnTo>
                    <a:pt x="203653" y="27570"/>
                  </a:lnTo>
                  <a:lnTo>
                    <a:pt x="206722" y="29468"/>
                  </a:lnTo>
                  <a:lnTo>
                    <a:pt x="209848" y="31254"/>
                  </a:lnTo>
                  <a:lnTo>
                    <a:pt x="211522" y="32147"/>
                  </a:lnTo>
                  <a:lnTo>
                    <a:pt x="213252" y="32872"/>
                  </a:lnTo>
                  <a:lnTo>
                    <a:pt x="215038" y="33598"/>
                  </a:lnTo>
                  <a:lnTo>
                    <a:pt x="216824" y="34156"/>
                  </a:lnTo>
                  <a:lnTo>
                    <a:pt x="218666" y="34658"/>
                  </a:lnTo>
                  <a:lnTo>
                    <a:pt x="220563" y="35105"/>
                  </a:lnTo>
                  <a:lnTo>
                    <a:pt x="222405" y="35551"/>
                  </a:lnTo>
                  <a:lnTo>
                    <a:pt x="224303" y="35886"/>
                  </a:lnTo>
                  <a:lnTo>
                    <a:pt x="228098" y="36500"/>
                  </a:lnTo>
                  <a:lnTo>
                    <a:pt x="231949" y="37002"/>
                  </a:lnTo>
                  <a:lnTo>
                    <a:pt x="235688" y="37560"/>
                  </a:lnTo>
                  <a:lnTo>
                    <a:pt x="237530" y="37895"/>
                  </a:lnTo>
                  <a:lnTo>
                    <a:pt x="239316" y="38230"/>
                  </a:lnTo>
                  <a:lnTo>
                    <a:pt x="241269" y="38621"/>
                  </a:lnTo>
                  <a:lnTo>
                    <a:pt x="243278" y="39067"/>
                  </a:lnTo>
                  <a:lnTo>
                    <a:pt x="245232" y="39570"/>
                  </a:lnTo>
                  <a:lnTo>
                    <a:pt x="247185" y="40072"/>
                  </a:lnTo>
                  <a:lnTo>
                    <a:pt x="249138" y="40686"/>
                  </a:lnTo>
                  <a:lnTo>
                    <a:pt x="251092" y="41300"/>
                  </a:lnTo>
                  <a:lnTo>
                    <a:pt x="252989" y="41969"/>
                  </a:lnTo>
                  <a:lnTo>
                    <a:pt x="254887" y="42751"/>
                  </a:lnTo>
                  <a:lnTo>
                    <a:pt x="256729" y="43588"/>
                  </a:lnTo>
                  <a:lnTo>
                    <a:pt x="258570" y="44481"/>
                  </a:lnTo>
                  <a:lnTo>
                    <a:pt x="260356" y="45430"/>
                  </a:lnTo>
                  <a:lnTo>
                    <a:pt x="262086" y="46490"/>
                  </a:lnTo>
                  <a:lnTo>
                    <a:pt x="263761" y="47606"/>
                  </a:lnTo>
                  <a:lnTo>
                    <a:pt x="265435" y="48890"/>
                  </a:lnTo>
                  <a:lnTo>
                    <a:pt x="266998" y="50174"/>
                  </a:lnTo>
                  <a:lnTo>
                    <a:pt x="268560" y="51625"/>
                  </a:lnTo>
                  <a:lnTo>
                    <a:pt x="269453" y="52518"/>
                  </a:lnTo>
                  <a:lnTo>
                    <a:pt x="270290" y="53466"/>
                  </a:lnTo>
                  <a:lnTo>
                    <a:pt x="271128" y="54471"/>
                  </a:lnTo>
                  <a:lnTo>
                    <a:pt x="271909" y="55476"/>
                  </a:lnTo>
                  <a:lnTo>
                    <a:pt x="272690" y="56536"/>
                  </a:lnTo>
                  <a:lnTo>
                    <a:pt x="273416" y="57596"/>
                  </a:lnTo>
                  <a:lnTo>
                    <a:pt x="274086" y="58657"/>
                  </a:lnTo>
                  <a:lnTo>
                    <a:pt x="274755" y="59829"/>
                  </a:lnTo>
                  <a:lnTo>
                    <a:pt x="275369" y="60945"/>
                  </a:lnTo>
                  <a:lnTo>
                    <a:pt x="275983" y="62117"/>
                  </a:lnTo>
                  <a:lnTo>
                    <a:pt x="276541" y="63345"/>
                  </a:lnTo>
                  <a:lnTo>
                    <a:pt x="277044" y="64517"/>
                  </a:lnTo>
                  <a:lnTo>
                    <a:pt x="277546" y="65800"/>
                  </a:lnTo>
                  <a:lnTo>
                    <a:pt x="277992" y="67028"/>
                  </a:lnTo>
                  <a:lnTo>
                    <a:pt x="278383" y="68312"/>
                  </a:lnTo>
                  <a:lnTo>
                    <a:pt x="278774" y="69596"/>
                  </a:lnTo>
                  <a:lnTo>
                    <a:pt x="279109" y="70879"/>
                  </a:lnTo>
                  <a:lnTo>
                    <a:pt x="279388" y="72163"/>
                  </a:lnTo>
                  <a:lnTo>
                    <a:pt x="279667" y="73502"/>
                  </a:lnTo>
                  <a:lnTo>
                    <a:pt x="279890" y="74786"/>
                  </a:lnTo>
                  <a:lnTo>
                    <a:pt x="280057" y="76125"/>
                  </a:lnTo>
                  <a:lnTo>
                    <a:pt x="280225" y="77465"/>
                  </a:lnTo>
                  <a:lnTo>
                    <a:pt x="280281" y="78804"/>
                  </a:lnTo>
                  <a:lnTo>
                    <a:pt x="280392" y="80144"/>
                  </a:lnTo>
                  <a:lnTo>
                    <a:pt x="280392" y="81539"/>
                  </a:lnTo>
                  <a:lnTo>
                    <a:pt x="280392" y="82878"/>
                  </a:lnTo>
                  <a:lnTo>
                    <a:pt x="280336" y="84218"/>
                  </a:lnTo>
                  <a:lnTo>
                    <a:pt x="280225" y="85557"/>
                  </a:lnTo>
                  <a:lnTo>
                    <a:pt x="280057" y="86897"/>
                  </a:lnTo>
                  <a:lnTo>
                    <a:pt x="279890" y="88180"/>
                  </a:lnTo>
                  <a:lnTo>
                    <a:pt x="279667" y="89520"/>
                  </a:lnTo>
                  <a:lnTo>
                    <a:pt x="279388" y="90859"/>
                  </a:lnTo>
                  <a:lnTo>
                    <a:pt x="279053" y="92199"/>
                  </a:lnTo>
                  <a:lnTo>
                    <a:pt x="278662" y="93538"/>
                  </a:lnTo>
                  <a:lnTo>
                    <a:pt x="278271" y="94878"/>
                  </a:lnTo>
                  <a:lnTo>
                    <a:pt x="277825" y="96217"/>
                  </a:lnTo>
                  <a:lnTo>
                    <a:pt x="277323" y="97501"/>
                  </a:lnTo>
                  <a:lnTo>
                    <a:pt x="276820" y="98784"/>
                  </a:lnTo>
                  <a:lnTo>
                    <a:pt x="275704" y="101296"/>
                  </a:lnTo>
                  <a:lnTo>
                    <a:pt x="274532" y="103807"/>
                  </a:lnTo>
                  <a:lnTo>
                    <a:pt x="273248" y="106263"/>
                  </a:lnTo>
                  <a:lnTo>
                    <a:pt x="271909" y="108663"/>
                  </a:lnTo>
                  <a:lnTo>
                    <a:pt x="270514" y="111007"/>
                  </a:lnTo>
                  <a:lnTo>
                    <a:pt x="268393" y="114467"/>
                  </a:lnTo>
                  <a:lnTo>
                    <a:pt x="266216" y="117872"/>
                  </a:lnTo>
                  <a:lnTo>
                    <a:pt x="263984" y="121220"/>
                  </a:lnTo>
                  <a:lnTo>
                    <a:pt x="261696" y="124569"/>
                  </a:lnTo>
                  <a:lnTo>
                    <a:pt x="259352" y="127806"/>
                  </a:lnTo>
                  <a:lnTo>
                    <a:pt x="256952" y="131043"/>
                  </a:lnTo>
                  <a:lnTo>
                    <a:pt x="254496" y="134168"/>
                  </a:lnTo>
                  <a:lnTo>
                    <a:pt x="251929" y="137238"/>
                  </a:lnTo>
                  <a:lnTo>
                    <a:pt x="250366" y="139135"/>
                  </a:lnTo>
                  <a:lnTo>
                    <a:pt x="248748" y="140921"/>
                  </a:lnTo>
                  <a:lnTo>
                    <a:pt x="247073" y="142707"/>
                  </a:lnTo>
                  <a:lnTo>
                    <a:pt x="246180" y="143544"/>
                  </a:lnTo>
                  <a:lnTo>
                    <a:pt x="245287" y="144326"/>
                  </a:lnTo>
                  <a:lnTo>
                    <a:pt x="244394" y="145107"/>
                  </a:lnTo>
                  <a:lnTo>
                    <a:pt x="243446" y="145833"/>
                  </a:lnTo>
                  <a:lnTo>
                    <a:pt x="242497" y="146558"/>
                  </a:lnTo>
                  <a:lnTo>
                    <a:pt x="241548" y="147172"/>
                  </a:lnTo>
                  <a:lnTo>
                    <a:pt x="240543" y="147786"/>
                  </a:lnTo>
                  <a:lnTo>
                    <a:pt x="239539" y="148288"/>
                  </a:lnTo>
                  <a:lnTo>
                    <a:pt x="238478" y="148791"/>
                  </a:lnTo>
                  <a:lnTo>
                    <a:pt x="237418" y="149181"/>
                  </a:lnTo>
                  <a:lnTo>
                    <a:pt x="236246" y="149572"/>
                  </a:lnTo>
                  <a:lnTo>
                    <a:pt x="235074" y="149851"/>
                  </a:lnTo>
                  <a:lnTo>
                    <a:pt x="233846" y="150018"/>
                  </a:lnTo>
                  <a:lnTo>
                    <a:pt x="232674" y="150186"/>
                  </a:lnTo>
                  <a:lnTo>
                    <a:pt x="231446" y="150242"/>
                  </a:lnTo>
                  <a:lnTo>
                    <a:pt x="230274" y="150242"/>
                  </a:lnTo>
                  <a:lnTo>
                    <a:pt x="229046" y="150186"/>
                  </a:lnTo>
                  <a:lnTo>
                    <a:pt x="227819" y="150018"/>
                  </a:lnTo>
                  <a:lnTo>
                    <a:pt x="226647" y="149851"/>
                  </a:lnTo>
                  <a:lnTo>
                    <a:pt x="225419" y="149628"/>
                  </a:lnTo>
                  <a:lnTo>
                    <a:pt x="224247" y="149349"/>
                  </a:lnTo>
                  <a:lnTo>
                    <a:pt x="223019" y="149014"/>
                  </a:lnTo>
                  <a:lnTo>
                    <a:pt x="221847" y="148623"/>
                  </a:lnTo>
                  <a:lnTo>
                    <a:pt x="220675" y="148232"/>
                  </a:lnTo>
                  <a:lnTo>
                    <a:pt x="219503" y="147786"/>
                  </a:lnTo>
                  <a:lnTo>
                    <a:pt x="218387" y="147340"/>
                  </a:lnTo>
                  <a:lnTo>
                    <a:pt x="216154" y="146279"/>
                  </a:lnTo>
                  <a:lnTo>
                    <a:pt x="213922" y="145219"/>
                  </a:lnTo>
                  <a:lnTo>
                    <a:pt x="211689" y="144047"/>
                  </a:lnTo>
                  <a:lnTo>
                    <a:pt x="209513" y="142875"/>
                  </a:lnTo>
                  <a:lnTo>
                    <a:pt x="207280" y="141703"/>
                  </a:lnTo>
                  <a:lnTo>
                    <a:pt x="205104" y="140586"/>
                  </a:lnTo>
                  <a:lnTo>
                    <a:pt x="202871" y="139526"/>
                  </a:lnTo>
                  <a:lnTo>
                    <a:pt x="200639" y="138521"/>
                  </a:lnTo>
                  <a:lnTo>
                    <a:pt x="198574" y="137684"/>
                  </a:lnTo>
                  <a:lnTo>
                    <a:pt x="196565" y="137015"/>
                  </a:lnTo>
                  <a:lnTo>
                    <a:pt x="194500" y="136345"/>
                  </a:lnTo>
                  <a:lnTo>
                    <a:pt x="192435" y="135843"/>
                  </a:lnTo>
                  <a:lnTo>
                    <a:pt x="190314" y="135396"/>
                  </a:lnTo>
                  <a:lnTo>
                    <a:pt x="188249" y="135005"/>
                  </a:lnTo>
                  <a:lnTo>
                    <a:pt x="186128" y="134726"/>
                  </a:lnTo>
                  <a:lnTo>
                    <a:pt x="184007" y="134559"/>
                  </a:lnTo>
                  <a:lnTo>
                    <a:pt x="182333" y="134447"/>
                  </a:lnTo>
                  <a:lnTo>
                    <a:pt x="180715" y="134447"/>
                  </a:lnTo>
                  <a:lnTo>
                    <a:pt x="179040" y="134559"/>
                  </a:lnTo>
                  <a:lnTo>
                    <a:pt x="177422" y="134726"/>
                  </a:lnTo>
                  <a:lnTo>
                    <a:pt x="175859" y="135005"/>
                  </a:lnTo>
                  <a:lnTo>
                    <a:pt x="175022" y="135229"/>
                  </a:lnTo>
                  <a:lnTo>
                    <a:pt x="174241" y="135452"/>
                  </a:lnTo>
                  <a:lnTo>
                    <a:pt x="173515" y="135731"/>
                  </a:lnTo>
                  <a:lnTo>
                    <a:pt x="172734" y="136066"/>
                  </a:lnTo>
                  <a:lnTo>
                    <a:pt x="172008" y="136401"/>
                  </a:lnTo>
                  <a:lnTo>
                    <a:pt x="171227" y="136791"/>
                  </a:lnTo>
                  <a:lnTo>
                    <a:pt x="170501" y="137238"/>
                  </a:lnTo>
                  <a:lnTo>
                    <a:pt x="169720" y="137796"/>
                  </a:lnTo>
                  <a:lnTo>
                    <a:pt x="168994" y="138354"/>
                  </a:lnTo>
                  <a:lnTo>
                    <a:pt x="168325" y="138912"/>
                  </a:lnTo>
                  <a:lnTo>
                    <a:pt x="166929" y="140140"/>
                  </a:lnTo>
                  <a:lnTo>
                    <a:pt x="165590" y="141424"/>
                  </a:lnTo>
                  <a:lnTo>
                    <a:pt x="164195" y="142651"/>
                  </a:lnTo>
                  <a:lnTo>
                    <a:pt x="162855" y="143879"/>
                  </a:lnTo>
                  <a:lnTo>
                    <a:pt x="162130" y="144493"/>
                  </a:lnTo>
                  <a:lnTo>
                    <a:pt x="161404" y="145051"/>
                  </a:lnTo>
                  <a:lnTo>
                    <a:pt x="160679" y="145554"/>
                  </a:lnTo>
                  <a:lnTo>
                    <a:pt x="159897" y="146056"/>
                  </a:lnTo>
                  <a:lnTo>
                    <a:pt x="159172" y="146447"/>
                  </a:lnTo>
                  <a:lnTo>
                    <a:pt x="158390" y="146781"/>
                  </a:lnTo>
                  <a:lnTo>
                    <a:pt x="157609" y="147116"/>
                  </a:lnTo>
                  <a:lnTo>
                    <a:pt x="156828" y="147395"/>
                  </a:lnTo>
                  <a:lnTo>
                    <a:pt x="156046" y="147674"/>
                  </a:lnTo>
                  <a:lnTo>
                    <a:pt x="155209" y="147842"/>
                  </a:lnTo>
                  <a:lnTo>
                    <a:pt x="154428" y="148009"/>
                  </a:lnTo>
                  <a:lnTo>
                    <a:pt x="153591" y="148177"/>
                  </a:lnTo>
                  <a:lnTo>
                    <a:pt x="151916" y="148344"/>
                  </a:lnTo>
                  <a:lnTo>
                    <a:pt x="150242" y="148456"/>
                  </a:lnTo>
                  <a:lnTo>
                    <a:pt x="148568" y="148400"/>
                  </a:lnTo>
                  <a:lnTo>
                    <a:pt x="146893" y="148288"/>
                  </a:lnTo>
                  <a:lnTo>
                    <a:pt x="145331" y="148121"/>
                  </a:lnTo>
                  <a:lnTo>
                    <a:pt x="143824" y="147898"/>
                  </a:lnTo>
                  <a:lnTo>
                    <a:pt x="142261" y="147619"/>
                  </a:lnTo>
                  <a:lnTo>
                    <a:pt x="140698" y="147284"/>
                  </a:lnTo>
                  <a:lnTo>
                    <a:pt x="139192" y="146893"/>
                  </a:lnTo>
                  <a:lnTo>
                    <a:pt x="137685" y="146391"/>
                  </a:lnTo>
                  <a:lnTo>
                    <a:pt x="136178" y="145888"/>
                  </a:lnTo>
                  <a:lnTo>
                    <a:pt x="134727" y="145275"/>
                  </a:lnTo>
                  <a:lnTo>
                    <a:pt x="133276" y="144605"/>
                  </a:lnTo>
                  <a:lnTo>
                    <a:pt x="131825" y="143879"/>
                  </a:lnTo>
                  <a:lnTo>
                    <a:pt x="130485" y="143098"/>
                  </a:lnTo>
                  <a:lnTo>
                    <a:pt x="129090" y="142261"/>
                  </a:lnTo>
                  <a:lnTo>
                    <a:pt x="127806" y="141312"/>
                  </a:lnTo>
                  <a:lnTo>
                    <a:pt x="126523" y="140307"/>
                  </a:lnTo>
                  <a:lnTo>
                    <a:pt x="125295" y="139247"/>
                  </a:lnTo>
                  <a:lnTo>
                    <a:pt x="124067" y="138131"/>
                  </a:lnTo>
                  <a:lnTo>
                    <a:pt x="122951" y="136959"/>
                  </a:lnTo>
                  <a:lnTo>
                    <a:pt x="121834" y="135675"/>
                  </a:lnTo>
                  <a:lnTo>
                    <a:pt x="120830" y="134336"/>
                  </a:lnTo>
                  <a:lnTo>
                    <a:pt x="119881" y="132996"/>
                  </a:lnTo>
                  <a:lnTo>
                    <a:pt x="118988" y="131545"/>
                  </a:lnTo>
                  <a:lnTo>
                    <a:pt x="118151" y="130038"/>
                  </a:lnTo>
                  <a:lnTo>
                    <a:pt x="117370" y="128476"/>
                  </a:lnTo>
                  <a:lnTo>
                    <a:pt x="116700" y="126913"/>
                  </a:lnTo>
                  <a:lnTo>
                    <a:pt x="116086" y="125294"/>
                  </a:lnTo>
                  <a:lnTo>
                    <a:pt x="115584" y="123676"/>
                  </a:lnTo>
                  <a:lnTo>
                    <a:pt x="115137" y="122002"/>
                  </a:lnTo>
                  <a:lnTo>
                    <a:pt x="114802" y="120327"/>
                  </a:lnTo>
                  <a:lnTo>
                    <a:pt x="114579" y="118597"/>
                  </a:lnTo>
                  <a:lnTo>
                    <a:pt x="114412" y="116867"/>
                  </a:lnTo>
                  <a:lnTo>
                    <a:pt x="114356" y="115137"/>
                  </a:lnTo>
                  <a:lnTo>
                    <a:pt x="114412" y="113351"/>
                  </a:lnTo>
                  <a:lnTo>
                    <a:pt x="114523" y="112123"/>
                  </a:lnTo>
                  <a:lnTo>
                    <a:pt x="114691" y="110895"/>
                  </a:lnTo>
                  <a:lnTo>
                    <a:pt x="114858" y="109667"/>
                  </a:lnTo>
                  <a:lnTo>
                    <a:pt x="115137" y="108440"/>
                  </a:lnTo>
                  <a:lnTo>
                    <a:pt x="115416" y="107212"/>
                  </a:lnTo>
                  <a:lnTo>
                    <a:pt x="115695" y="106040"/>
                  </a:lnTo>
                  <a:lnTo>
                    <a:pt x="116421" y="103640"/>
                  </a:lnTo>
                  <a:lnTo>
                    <a:pt x="117202" y="101240"/>
                  </a:lnTo>
                  <a:lnTo>
                    <a:pt x="118095" y="98952"/>
                  </a:lnTo>
                  <a:lnTo>
                    <a:pt x="119937" y="94320"/>
                  </a:lnTo>
                  <a:lnTo>
                    <a:pt x="121667" y="90022"/>
                  </a:lnTo>
                  <a:lnTo>
                    <a:pt x="123341" y="85725"/>
                  </a:lnTo>
                  <a:lnTo>
                    <a:pt x="124960" y="81372"/>
                  </a:lnTo>
                  <a:lnTo>
                    <a:pt x="126467" y="77018"/>
                  </a:lnTo>
                  <a:lnTo>
                    <a:pt x="127862" y="72609"/>
                  </a:lnTo>
                  <a:lnTo>
                    <a:pt x="128532" y="70377"/>
                  </a:lnTo>
                  <a:lnTo>
                    <a:pt x="129146" y="68145"/>
                  </a:lnTo>
                  <a:lnTo>
                    <a:pt x="129704" y="65856"/>
                  </a:lnTo>
                  <a:lnTo>
                    <a:pt x="130262" y="63624"/>
                  </a:lnTo>
                  <a:lnTo>
                    <a:pt x="130764" y="61336"/>
                  </a:lnTo>
                  <a:lnTo>
                    <a:pt x="131211" y="59047"/>
                  </a:lnTo>
                  <a:lnTo>
                    <a:pt x="131825" y="55308"/>
                  </a:lnTo>
                  <a:lnTo>
                    <a:pt x="132438" y="51513"/>
                  </a:lnTo>
                  <a:lnTo>
                    <a:pt x="132997" y="47718"/>
                  </a:lnTo>
                  <a:lnTo>
                    <a:pt x="133610" y="43979"/>
                  </a:lnTo>
                  <a:lnTo>
                    <a:pt x="133945" y="42137"/>
                  </a:lnTo>
                  <a:lnTo>
                    <a:pt x="134336" y="40295"/>
                  </a:lnTo>
                  <a:lnTo>
                    <a:pt x="134782" y="38453"/>
                  </a:lnTo>
                  <a:lnTo>
                    <a:pt x="135285" y="36612"/>
                  </a:lnTo>
                  <a:lnTo>
                    <a:pt x="135787" y="34826"/>
                  </a:lnTo>
                  <a:lnTo>
                    <a:pt x="136401" y="33096"/>
                  </a:lnTo>
                  <a:lnTo>
                    <a:pt x="137071" y="31365"/>
                  </a:lnTo>
                  <a:lnTo>
                    <a:pt x="137852" y="29635"/>
                  </a:lnTo>
                  <a:lnTo>
                    <a:pt x="138299" y="28687"/>
                  </a:lnTo>
                  <a:lnTo>
                    <a:pt x="138857" y="27738"/>
                  </a:lnTo>
                  <a:lnTo>
                    <a:pt x="139415" y="26789"/>
                  </a:lnTo>
                  <a:lnTo>
                    <a:pt x="139973" y="25840"/>
                  </a:lnTo>
                  <a:lnTo>
                    <a:pt x="140587" y="24947"/>
                  </a:lnTo>
                  <a:lnTo>
                    <a:pt x="141201" y="24110"/>
                  </a:lnTo>
                  <a:lnTo>
                    <a:pt x="141870" y="23217"/>
                  </a:lnTo>
                  <a:lnTo>
                    <a:pt x="142540" y="22436"/>
                  </a:lnTo>
                  <a:lnTo>
                    <a:pt x="143210" y="21599"/>
                  </a:lnTo>
                  <a:lnTo>
                    <a:pt x="143935" y="20817"/>
                  </a:lnTo>
                  <a:lnTo>
                    <a:pt x="144717" y="20092"/>
                  </a:lnTo>
                  <a:lnTo>
                    <a:pt x="145442" y="19366"/>
                  </a:lnTo>
                  <a:lnTo>
                    <a:pt x="146224" y="18641"/>
                  </a:lnTo>
                  <a:lnTo>
                    <a:pt x="147061" y="17971"/>
                  </a:lnTo>
                  <a:lnTo>
                    <a:pt x="147898" y="17357"/>
                  </a:lnTo>
                  <a:lnTo>
                    <a:pt x="148735" y="16743"/>
                  </a:lnTo>
                  <a:lnTo>
                    <a:pt x="149572" y="16185"/>
                  </a:lnTo>
                  <a:lnTo>
                    <a:pt x="150465" y="15627"/>
                  </a:lnTo>
                  <a:lnTo>
                    <a:pt x="151358" y="15069"/>
                  </a:lnTo>
                  <a:lnTo>
                    <a:pt x="152251" y="14622"/>
                  </a:lnTo>
                  <a:lnTo>
                    <a:pt x="153144" y="14120"/>
                  </a:lnTo>
                  <a:lnTo>
                    <a:pt x="154093" y="13729"/>
                  </a:lnTo>
                  <a:lnTo>
                    <a:pt x="155042" y="13339"/>
                  </a:lnTo>
                  <a:lnTo>
                    <a:pt x="155990" y="12948"/>
                  </a:lnTo>
                  <a:lnTo>
                    <a:pt x="156939" y="12669"/>
                  </a:lnTo>
                  <a:lnTo>
                    <a:pt x="157888" y="12390"/>
                  </a:lnTo>
                  <a:lnTo>
                    <a:pt x="158893" y="12111"/>
                  </a:lnTo>
                  <a:lnTo>
                    <a:pt x="159841" y="11888"/>
                  </a:lnTo>
                  <a:lnTo>
                    <a:pt x="160846" y="11720"/>
                  </a:lnTo>
                  <a:lnTo>
                    <a:pt x="161851" y="11553"/>
                  </a:lnTo>
                  <a:lnTo>
                    <a:pt x="162855" y="11497"/>
                  </a:lnTo>
                  <a:lnTo>
                    <a:pt x="163860" y="11385"/>
                  </a:lnTo>
                  <a:close/>
                  <a:moveTo>
                    <a:pt x="184677" y="142428"/>
                  </a:moveTo>
                  <a:lnTo>
                    <a:pt x="185235" y="142484"/>
                  </a:lnTo>
                  <a:lnTo>
                    <a:pt x="185793" y="142540"/>
                  </a:lnTo>
                  <a:lnTo>
                    <a:pt x="186296" y="142707"/>
                  </a:lnTo>
                  <a:lnTo>
                    <a:pt x="186854" y="142875"/>
                  </a:lnTo>
                  <a:lnTo>
                    <a:pt x="187300" y="143098"/>
                  </a:lnTo>
                  <a:lnTo>
                    <a:pt x="187747" y="143377"/>
                  </a:lnTo>
                  <a:lnTo>
                    <a:pt x="188193" y="143712"/>
                  </a:lnTo>
                  <a:lnTo>
                    <a:pt x="188584" y="144103"/>
                  </a:lnTo>
                  <a:lnTo>
                    <a:pt x="188975" y="144493"/>
                  </a:lnTo>
                  <a:lnTo>
                    <a:pt x="189254" y="144884"/>
                  </a:lnTo>
                  <a:lnTo>
                    <a:pt x="189533" y="145330"/>
                  </a:lnTo>
                  <a:lnTo>
                    <a:pt x="189812" y="145833"/>
                  </a:lnTo>
                  <a:lnTo>
                    <a:pt x="189979" y="146335"/>
                  </a:lnTo>
                  <a:lnTo>
                    <a:pt x="190091" y="146893"/>
                  </a:lnTo>
                  <a:lnTo>
                    <a:pt x="190202" y="147451"/>
                  </a:lnTo>
                  <a:lnTo>
                    <a:pt x="190202" y="148009"/>
                  </a:lnTo>
                  <a:lnTo>
                    <a:pt x="190202" y="148567"/>
                  </a:lnTo>
                  <a:lnTo>
                    <a:pt x="190091" y="149125"/>
                  </a:lnTo>
                  <a:lnTo>
                    <a:pt x="189979" y="149628"/>
                  </a:lnTo>
                  <a:lnTo>
                    <a:pt x="189812" y="150186"/>
                  </a:lnTo>
                  <a:lnTo>
                    <a:pt x="189533" y="150632"/>
                  </a:lnTo>
                  <a:lnTo>
                    <a:pt x="189254" y="151079"/>
                  </a:lnTo>
                  <a:lnTo>
                    <a:pt x="188975" y="151525"/>
                  </a:lnTo>
                  <a:lnTo>
                    <a:pt x="188584" y="151916"/>
                  </a:lnTo>
                  <a:lnTo>
                    <a:pt x="188193" y="152307"/>
                  </a:lnTo>
                  <a:lnTo>
                    <a:pt x="187747" y="152586"/>
                  </a:lnTo>
                  <a:lnTo>
                    <a:pt x="187300" y="152865"/>
                  </a:lnTo>
                  <a:lnTo>
                    <a:pt x="186854" y="153144"/>
                  </a:lnTo>
                  <a:lnTo>
                    <a:pt x="186296" y="153311"/>
                  </a:lnTo>
                  <a:lnTo>
                    <a:pt x="185793" y="153423"/>
                  </a:lnTo>
                  <a:lnTo>
                    <a:pt x="185235" y="153534"/>
                  </a:lnTo>
                  <a:lnTo>
                    <a:pt x="184119" y="153534"/>
                  </a:lnTo>
                  <a:lnTo>
                    <a:pt x="183561" y="153423"/>
                  </a:lnTo>
                  <a:lnTo>
                    <a:pt x="183003" y="153311"/>
                  </a:lnTo>
                  <a:lnTo>
                    <a:pt x="182500" y="153144"/>
                  </a:lnTo>
                  <a:lnTo>
                    <a:pt x="181998" y="152865"/>
                  </a:lnTo>
                  <a:lnTo>
                    <a:pt x="181552" y="152586"/>
                  </a:lnTo>
                  <a:lnTo>
                    <a:pt x="181161" y="152307"/>
                  </a:lnTo>
                  <a:lnTo>
                    <a:pt x="180770" y="151916"/>
                  </a:lnTo>
                  <a:lnTo>
                    <a:pt x="180380" y="151525"/>
                  </a:lnTo>
                  <a:lnTo>
                    <a:pt x="180045" y="151079"/>
                  </a:lnTo>
                  <a:lnTo>
                    <a:pt x="179766" y="150632"/>
                  </a:lnTo>
                  <a:lnTo>
                    <a:pt x="179543" y="150186"/>
                  </a:lnTo>
                  <a:lnTo>
                    <a:pt x="179375" y="149628"/>
                  </a:lnTo>
                  <a:lnTo>
                    <a:pt x="179208" y="149125"/>
                  </a:lnTo>
                  <a:lnTo>
                    <a:pt x="179152" y="148567"/>
                  </a:lnTo>
                  <a:lnTo>
                    <a:pt x="179096" y="148009"/>
                  </a:lnTo>
                  <a:lnTo>
                    <a:pt x="179152" y="147451"/>
                  </a:lnTo>
                  <a:lnTo>
                    <a:pt x="179208" y="146893"/>
                  </a:lnTo>
                  <a:lnTo>
                    <a:pt x="179375" y="146335"/>
                  </a:lnTo>
                  <a:lnTo>
                    <a:pt x="179543" y="145833"/>
                  </a:lnTo>
                  <a:lnTo>
                    <a:pt x="179766" y="145330"/>
                  </a:lnTo>
                  <a:lnTo>
                    <a:pt x="180045" y="144884"/>
                  </a:lnTo>
                  <a:lnTo>
                    <a:pt x="180380" y="144493"/>
                  </a:lnTo>
                  <a:lnTo>
                    <a:pt x="180770" y="144103"/>
                  </a:lnTo>
                  <a:lnTo>
                    <a:pt x="181161" y="143712"/>
                  </a:lnTo>
                  <a:lnTo>
                    <a:pt x="181552" y="143377"/>
                  </a:lnTo>
                  <a:lnTo>
                    <a:pt x="181998" y="143098"/>
                  </a:lnTo>
                  <a:lnTo>
                    <a:pt x="182500" y="142875"/>
                  </a:lnTo>
                  <a:lnTo>
                    <a:pt x="183003" y="142707"/>
                  </a:lnTo>
                  <a:lnTo>
                    <a:pt x="183561" y="142540"/>
                  </a:lnTo>
                  <a:lnTo>
                    <a:pt x="184119" y="142484"/>
                  </a:lnTo>
                  <a:lnTo>
                    <a:pt x="184677" y="142428"/>
                  </a:lnTo>
                  <a:close/>
                  <a:moveTo>
                    <a:pt x="0" y="0"/>
                  </a:moveTo>
                  <a:lnTo>
                    <a:pt x="0" y="160734"/>
                  </a:lnTo>
                  <a:lnTo>
                    <a:pt x="285750" y="160734"/>
                  </a:lnTo>
                  <a:lnTo>
                    <a:pt x="2857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6"/>
            <p:cNvSpPr/>
            <p:nvPr/>
          </p:nvSpPr>
          <p:spPr>
            <a:xfrm>
              <a:off x="238125" y="848325"/>
              <a:ext cx="7143750" cy="4018350"/>
            </a:xfrm>
            <a:custGeom>
              <a:rect b="b" l="l" r="r" t="t"/>
              <a:pathLst>
                <a:path extrusionOk="0" h="160734" w="285750">
                  <a:moveTo>
                    <a:pt x="206722" y="15292"/>
                  </a:moveTo>
                  <a:lnTo>
                    <a:pt x="207057" y="15348"/>
                  </a:lnTo>
                  <a:lnTo>
                    <a:pt x="207671" y="15515"/>
                  </a:lnTo>
                  <a:lnTo>
                    <a:pt x="208229" y="15850"/>
                  </a:lnTo>
                  <a:lnTo>
                    <a:pt x="208731" y="16241"/>
                  </a:lnTo>
                  <a:lnTo>
                    <a:pt x="209122" y="16743"/>
                  </a:lnTo>
                  <a:lnTo>
                    <a:pt x="209457" y="17301"/>
                  </a:lnTo>
                  <a:lnTo>
                    <a:pt x="209624" y="17915"/>
                  </a:lnTo>
                  <a:lnTo>
                    <a:pt x="209680" y="18250"/>
                  </a:lnTo>
                  <a:lnTo>
                    <a:pt x="209736" y="18585"/>
                  </a:lnTo>
                  <a:lnTo>
                    <a:pt x="209680" y="18920"/>
                  </a:lnTo>
                  <a:lnTo>
                    <a:pt x="209624" y="19255"/>
                  </a:lnTo>
                  <a:lnTo>
                    <a:pt x="209457" y="19869"/>
                  </a:lnTo>
                  <a:lnTo>
                    <a:pt x="209122" y="20427"/>
                  </a:lnTo>
                  <a:lnTo>
                    <a:pt x="208731" y="20929"/>
                  </a:lnTo>
                  <a:lnTo>
                    <a:pt x="208229" y="21320"/>
                  </a:lnTo>
                  <a:lnTo>
                    <a:pt x="207671" y="21654"/>
                  </a:lnTo>
                  <a:lnTo>
                    <a:pt x="207057" y="21822"/>
                  </a:lnTo>
                  <a:lnTo>
                    <a:pt x="206722" y="21878"/>
                  </a:lnTo>
                  <a:lnTo>
                    <a:pt x="206053" y="21878"/>
                  </a:lnTo>
                  <a:lnTo>
                    <a:pt x="205718" y="21822"/>
                  </a:lnTo>
                  <a:lnTo>
                    <a:pt x="205104" y="21654"/>
                  </a:lnTo>
                  <a:lnTo>
                    <a:pt x="204546" y="21320"/>
                  </a:lnTo>
                  <a:lnTo>
                    <a:pt x="204043" y="20929"/>
                  </a:lnTo>
                  <a:lnTo>
                    <a:pt x="203653" y="20427"/>
                  </a:lnTo>
                  <a:lnTo>
                    <a:pt x="203374" y="19869"/>
                  </a:lnTo>
                  <a:lnTo>
                    <a:pt x="203150" y="19255"/>
                  </a:lnTo>
                  <a:lnTo>
                    <a:pt x="203095" y="18920"/>
                  </a:lnTo>
                  <a:lnTo>
                    <a:pt x="203095" y="18585"/>
                  </a:lnTo>
                  <a:lnTo>
                    <a:pt x="203095" y="18250"/>
                  </a:lnTo>
                  <a:lnTo>
                    <a:pt x="203150" y="17915"/>
                  </a:lnTo>
                  <a:lnTo>
                    <a:pt x="203374" y="17301"/>
                  </a:lnTo>
                  <a:lnTo>
                    <a:pt x="203653" y="16743"/>
                  </a:lnTo>
                  <a:lnTo>
                    <a:pt x="204043" y="16241"/>
                  </a:lnTo>
                  <a:lnTo>
                    <a:pt x="204546" y="15850"/>
                  </a:lnTo>
                  <a:lnTo>
                    <a:pt x="205104" y="15515"/>
                  </a:lnTo>
                  <a:lnTo>
                    <a:pt x="205718" y="15348"/>
                  </a:lnTo>
                  <a:lnTo>
                    <a:pt x="206053" y="15292"/>
                  </a:lnTo>
                  <a:close/>
                  <a:moveTo>
                    <a:pt x="255947" y="30138"/>
                  </a:moveTo>
                  <a:lnTo>
                    <a:pt x="256282" y="30193"/>
                  </a:lnTo>
                  <a:lnTo>
                    <a:pt x="256896" y="30417"/>
                  </a:lnTo>
                  <a:lnTo>
                    <a:pt x="257454" y="30696"/>
                  </a:lnTo>
                  <a:lnTo>
                    <a:pt x="257956" y="31086"/>
                  </a:lnTo>
                  <a:lnTo>
                    <a:pt x="258347" y="31589"/>
                  </a:lnTo>
                  <a:lnTo>
                    <a:pt x="258682" y="32147"/>
                  </a:lnTo>
                  <a:lnTo>
                    <a:pt x="258849" y="32761"/>
                  </a:lnTo>
                  <a:lnTo>
                    <a:pt x="258905" y="33096"/>
                  </a:lnTo>
                  <a:lnTo>
                    <a:pt x="258905" y="33430"/>
                  </a:lnTo>
                  <a:lnTo>
                    <a:pt x="258905" y="33765"/>
                  </a:lnTo>
                  <a:lnTo>
                    <a:pt x="258849" y="34100"/>
                  </a:lnTo>
                  <a:lnTo>
                    <a:pt x="258682" y="34714"/>
                  </a:lnTo>
                  <a:lnTo>
                    <a:pt x="258347" y="35328"/>
                  </a:lnTo>
                  <a:lnTo>
                    <a:pt x="257956" y="35774"/>
                  </a:lnTo>
                  <a:lnTo>
                    <a:pt x="257454" y="36221"/>
                  </a:lnTo>
                  <a:lnTo>
                    <a:pt x="256896" y="36500"/>
                  </a:lnTo>
                  <a:lnTo>
                    <a:pt x="256282" y="36723"/>
                  </a:lnTo>
                  <a:lnTo>
                    <a:pt x="255947" y="36723"/>
                  </a:lnTo>
                  <a:lnTo>
                    <a:pt x="255612" y="36779"/>
                  </a:lnTo>
                  <a:lnTo>
                    <a:pt x="255277" y="36723"/>
                  </a:lnTo>
                  <a:lnTo>
                    <a:pt x="254943" y="36723"/>
                  </a:lnTo>
                  <a:lnTo>
                    <a:pt x="254329" y="36500"/>
                  </a:lnTo>
                  <a:lnTo>
                    <a:pt x="253771" y="36221"/>
                  </a:lnTo>
                  <a:lnTo>
                    <a:pt x="253268" y="35774"/>
                  </a:lnTo>
                  <a:lnTo>
                    <a:pt x="252878" y="35328"/>
                  </a:lnTo>
                  <a:lnTo>
                    <a:pt x="252543" y="34714"/>
                  </a:lnTo>
                  <a:lnTo>
                    <a:pt x="252375" y="34100"/>
                  </a:lnTo>
                  <a:lnTo>
                    <a:pt x="252319" y="33765"/>
                  </a:lnTo>
                  <a:lnTo>
                    <a:pt x="252264" y="33430"/>
                  </a:lnTo>
                  <a:lnTo>
                    <a:pt x="252319" y="33096"/>
                  </a:lnTo>
                  <a:lnTo>
                    <a:pt x="252375" y="32761"/>
                  </a:lnTo>
                  <a:lnTo>
                    <a:pt x="252543" y="32147"/>
                  </a:lnTo>
                  <a:lnTo>
                    <a:pt x="252878" y="31589"/>
                  </a:lnTo>
                  <a:lnTo>
                    <a:pt x="253268" y="31086"/>
                  </a:lnTo>
                  <a:lnTo>
                    <a:pt x="253771" y="30696"/>
                  </a:lnTo>
                  <a:lnTo>
                    <a:pt x="254329" y="30417"/>
                  </a:lnTo>
                  <a:lnTo>
                    <a:pt x="254943" y="30193"/>
                  </a:lnTo>
                  <a:lnTo>
                    <a:pt x="255277" y="30138"/>
                  </a:lnTo>
                  <a:close/>
                  <a:moveTo>
                    <a:pt x="113463" y="32593"/>
                  </a:moveTo>
                  <a:lnTo>
                    <a:pt x="113798" y="32649"/>
                  </a:lnTo>
                  <a:lnTo>
                    <a:pt x="114412" y="32817"/>
                  </a:lnTo>
                  <a:lnTo>
                    <a:pt x="115026" y="33151"/>
                  </a:lnTo>
                  <a:lnTo>
                    <a:pt x="115472" y="33542"/>
                  </a:lnTo>
                  <a:lnTo>
                    <a:pt x="115919" y="34044"/>
                  </a:lnTo>
                  <a:lnTo>
                    <a:pt x="116198" y="34602"/>
                  </a:lnTo>
                  <a:lnTo>
                    <a:pt x="116365" y="35216"/>
                  </a:lnTo>
                  <a:lnTo>
                    <a:pt x="116421" y="35551"/>
                  </a:lnTo>
                  <a:lnTo>
                    <a:pt x="116477" y="35886"/>
                  </a:lnTo>
                  <a:lnTo>
                    <a:pt x="116421" y="36221"/>
                  </a:lnTo>
                  <a:lnTo>
                    <a:pt x="116365" y="36556"/>
                  </a:lnTo>
                  <a:lnTo>
                    <a:pt x="116198" y="37170"/>
                  </a:lnTo>
                  <a:lnTo>
                    <a:pt x="115919" y="37728"/>
                  </a:lnTo>
                  <a:lnTo>
                    <a:pt x="115472" y="38230"/>
                  </a:lnTo>
                  <a:lnTo>
                    <a:pt x="115026" y="38621"/>
                  </a:lnTo>
                  <a:lnTo>
                    <a:pt x="114412" y="38956"/>
                  </a:lnTo>
                  <a:lnTo>
                    <a:pt x="113798" y="39123"/>
                  </a:lnTo>
                  <a:lnTo>
                    <a:pt x="113463" y="39179"/>
                  </a:lnTo>
                  <a:lnTo>
                    <a:pt x="112793" y="39179"/>
                  </a:lnTo>
                  <a:lnTo>
                    <a:pt x="112458" y="39123"/>
                  </a:lnTo>
                  <a:lnTo>
                    <a:pt x="111844" y="38956"/>
                  </a:lnTo>
                  <a:lnTo>
                    <a:pt x="111286" y="38621"/>
                  </a:lnTo>
                  <a:lnTo>
                    <a:pt x="110784" y="38230"/>
                  </a:lnTo>
                  <a:lnTo>
                    <a:pt x="110393" y="37728"/>
                  </a:lnTo>
                  <a:lnTo>
                    <a:pt x="110114" y="37170"/>
                  </a:lnTo>
                  <a:lnTo>
                    <a:pt x="109891" y="36556"/>
                  </a:lnTo>
                  <a:lnTo>
                    <a:pt x="109835" y="36221"/>
                  </a:lnTo>
                  <a:lnTo>
                    <a:pt x="109835" y="35886"/>
                  </a:lnTo>
                  <a:lnTo>
                    <a:pt x="109835" y="35551"/>
                  </a:lnTo>
                  <a:lnTo>
                    <a:pt x="109891" y="35216"/>
                  </a:lnTo>
                  <a:lnTo>
                    <a:pt x="110114" y="34602"/>
                  </a:lnTo>
                  <a:lnTo>
                    <a:pt x="110393" y="34044"/>
                  </a:lnTo>
                  <a:lnTo>
                    <a:pt x="110784" y="33542"/>
                  </a:lnTo>
                  <a:lnTo>
                    <a:pt x="111286" y="33151"/>
                  </a:lnTo>
                  <a:lnTo>
                    <a:pt x="111844" y="32817"/>
                  </a:lnTo>
                  <a:lnTo>
                    <a:pt x="112458" y="32649"/>
                  </a:lnTo>
                  <a:lnTo>
                    <a:pt x="112793" y="32593"/>
                  </a:lnTo>
                  <a:close/>
                  <a:moveTo>
                    <a:pt x="120328" y="48611"/>
                  </a:moveTo>
                  <a:lnTo>
                    <a:pt x="120886" y="48722"/>
                  </a:lnTo>
                  <a:lnTo>
                    <a:pt x="121444" y="48834"/>
                  </a:lnTo>
                  <a:lnTo>
                    <a:pt x="121946" y="49057"/>
                  </a:lnTo>
                  <a:lnTo>
                    <a:pt x="122393" y="49281"/>
                  </a:lnTo>
                  <a:lnTo>
                    <a:pt x="122895" y="49560"/>
                  </a:lnTo>
                  <a:lnTo>
                    <a:pt x="123286" y="49895"/>
                  </a:lnTo>
                  <a:lnTo>
                    <a:pt x="123676" y="50229"/>
                  </a:lnTo>
                  <a:lnTo>
                    <a:pt x="124067" y="50620"/>
                  </a:lnTo>
                  <a:lnTo>
                    <a:pt x="124346" y="51067"/>
                  </a:lnTo>
                  <a:lnTo>
                    <a:pt x="124625" y="51513"/>
                  </a:lnTo>
                  <a:lnTo>
                    <a:pt x="124904" y="52015"/>
                  </a:lnTo>
                  <a:lnTo>
                    <a:pt x="125071" y="52518"/>
                  </a:lnTo>
                  <a:lnTo>
                    <a:pt x="125183" y="53020"/>
                  </a:lnTo>
                  <a:lnTo>
                    <a:pt x="125295" y="53578"/>
                  </a:lnTo>
                  <a:lnTo>
                    <a:pt x="125295" y="54136"/>
                  </a:lnTo>
                  <a:lnTo>
                    <a:pt x="125295" y="54750"/>
                  </a:lnTo>
                  <a:lnTo>
                    <a:pt x="125183" y="55252"/>
                  </a:lnTo>
                  <a:lnTo>
                    <a:pt x="125071" y="55810"/>
                  </a:lnTo>
                  <a:lnTo>
                    <a:pt x="124904" y="56313"/>
                  </a:lnTo>
                  <a:lnTo>
                    <a:pt x="124625" y="56815"/>
                  </a:lnTo>
                  <a:lnTo>
                    <a:pt x="124346" y="57261"/>
                  </a:lnTo>
                  <a:lnTo>
                    <a:pt x="124067" y="57708"/>
                  </a:lnTo>
                  <a:lnTo>
                    <a:pt x="123676" y="58099"/>
                  </a:lnTo>
                  <a:lnTo>
                    <a:pt x="123286" y="58434"/>
                  </a:lnTo>
                  <a:lnTo>
                    <a:pt x="122895" y="58768"/>
                  </a:lnTo>
                  <a:lnTo>
                    <a:pt x="122393" y="59047"/>
                  </a:lnTo>
                  <a:lnTo>
                    <a:pt x="121946" y="59271"/>
                  </a:lnTo>
                  <a:lnTo>
                    <a:pt x="121444" y="59438"/>
                  </a:lnTo>
                  <a:lnTo>
                    <a:pt x="120886" y="59606"/>
                  </a:lnTo>
                  <a:lnTo>
                    <a:pt x="120328" y="59661"/>
                  </a:lnTo>
                  <a:lnTo>
                    <a:pt x="119769" y="59717"/>
                  </a:lnTo>
                  <a:lnTo>
                    <a:pt x="119211" y="59661"/>
                  </a:lnTo>
                  <a:lnTo>
                    <a:pt x="118653" y="59606"/>
                  </a:lnTo>
                  <a:lnTo>
                    <a:pt x="118095" y="59438"/>
                  </a:lnTo>
                  <a:lnTo>
                    <a:pt x="117593" y="59271"/>
                  </a:lnTo>
                  <a:lnTo>
                    <a:pt x="117146" y="59047"/>
                  </a:lnTo>
                  <a:lnTo>
                    <a:pt x="116644" y="58768"/>
                  </a:lnTo>
                  <a:lnTo>
                    <a:pt x="116253" y="58434"/>
                  </a:lnTo>
                  <a:lnTo>
                    <a:pt x="115863" y="58099"/>
                  </a:lnTo>
                  <a:lnTo>
                    <a:pt x="115472" y="57708"/>
                  </a:lnTo>
                  <a:lnTo>
                    <a:pt x="115193" y="57261"/>
                  </a:lnTo>
                  <a:lnTo>
                    <a:pt x="114914" y="56815"/>
                  </a:lnTo>
                  <a:lnTo>
                    <a:pt x="114635" y="56313"/>
                  </a:lnTo>
                  <a:lnTo>
                    <a:pt x="114467" y="55810"/>
                  </a:lnTo>
                  <a:lnTo>
                    <a:pt x="114356" y="55252"/>
                  </a:lnTo>
                  <a:lnTo>
                    <a:pt x="114244" y="54750"/>
                  </a:lnTo>
                  <a:lnTo>
                    <a:pt x="114244" y="54136"/>
                  </a:lnTo>
                  <a:lnTo>
                    <a:pt x="114244" y="53578"/>
                  </a:lnTo>
                  <a:lnTo>
                    <a:pt x="114356" y="53020"/>
                  </a:lnTo>
                  <a:lnTo>
                    <a:pt x="114467" y="52518"/>
                  </a:lnTo>
                  <a:lnTo>
                    <a:pt x="114635" y="52015"/>
                  </a:lnTo>
                  <a:lnTo>
                    <a:pt x="114914" y="51513"/>
                  </a:lnTo>
                  <a:lnTo>
                    <a:pt x="115193" y="51067"/>
                  </a:lnTo>
                  <a:lnTo>
                    <a:pt x="115472" y="50620"/>
                  </a:lnTo>
                  <a:lnTo>
                    <a:pt x="115863" y="50229"/>
                  </a:lnTo>
                  <a:lnTo>
                    <a:pt x="116253" y="49895"/>
                  </a:lnTo>
                  <a:lnTo>
                    <a:pt x="116644" y="49560"/>
                  </a:lnTo>
                  <a:lnTo>
                    <a:pt x="117146" y="49281"/>
                  </a:lnTo>
                  <a:lnTo>
                    <a:pt x="117593" y="49057"/>
                  </a:lnTo>
                  <a:lnTo>
                    <a:pt x="118095" y="48834"/>
                  </a:lnTo>
                  <a:lnTo>
                    <a:pt x="118653" y="48722"/>
                  </a:lnTo>
                  <a:lnTo>
                    <a:pt x="119211" y="48611"/>
                  </a:lnTo>
                  <a:close/>
                  <a:moveTo>
                    <a:pt x="267109" y="134782"/>
                  </a:moveTo>
                  <a:lnTo>
                    <a:pt x="267667" y="134838"/>
                  </a:lnTo>
                  <a:lnTo>
                    <a:pt x="268226" y="134894"/>
                  </a:lnTo>
                  <a:lnTo>
                    <a:pt x="268728" y="135061"/>
                  </a:lnTo>
                  <a:lnTo>
                    <a:pt x="269286" y="135229"/>
                  </a:lnTo>
                  <a:lnTo>
                    <a:pt x="269732" y="135452"/>
                  </a:lnTo>
                  <a:lnTo>
                    <a:pt x="270235" y="135731"/>
                  </a:lnTo>
                  <a:lnTo>
                    <a:pt x="270625" y="136066"/>
                  </a:lnTo>
                  <a:lnTo>
                    <a:pt x="271016" y="136401"/>
                  </a:lnTo>
                  <a:lnTo>
                    <a:pt x="271407" y="136791"/>
                  </a:lnTo>
                  <a:lnTo>
                    <a:pt x="271686" y="137238"/>
                  </a:lnTo>
                  <a:lnTo>
                    <a:pt x="271965" y="137684"/>
                  </a:lnTo>
                  <a:lnTo>
                    <a:pt x="272244" y="138187"/>
                  </a:lnTo>
                  <a:lnTo>
                    <a:pt x="272411" y="138689"/>
                  </a:lnTo>
                  <a:lnTo>
                    <a:pt x="272523" y="139191"/>
                  </a:lnTo>
                  <a:lnTo>
                    <a:pt x="272635" y="139749"/>
                  </a:lnTo>
                  <a:lnTo>
                    <a:pt x="272635" y="140363"/>
                  </a:lnTo>
                  <a:lnTo>
                    <a:pt x="272635" y="140921"/>
                  </a:lnTo>
                  <a:lnTo>
                    <a:pt x="272523" y="141479"/>
                  </a:lnTo>
                  <a:lnTo>
                    <a:pt x="272411" y="141982"/>
                  </a:lnTo>
                  <a:lnTo>
                    <a:pt x="272244" y="142484"/>
                  </a:lnTo>
                  <a:lnTo>
                    <a:pt x="271965" y="142986"/>
                  </a:lnTo>
                  <a:lnTo>
                    <a:pt x="271686" y="143433"/>
                  </a:lnTo>
                  <a:lnTo>
                    <a:pt x="271407" y="143879"/>
                  </a:lnTo>
                  <a:lnTo>
                    <a:pt x="271016" y="144270"/>
                  </a:lnTo>
                  <a:lnTo>
                    <a:pt x="270625" y="144605"/>
                  </a:lnTo>
                  <a:lnTo>
                    <a:pt x="270235" y="144940"/>
                  </a:lnTo>
                  <a:lnTo>
                    <a:pt x="269732" y="145219"/>
                  </a:lnTo>
                  <a:lnTo>
                    <a:pt x="269286" y="145442"/>
                  </a:lnTo>
                  <a:lnTo>
                    <a:pt x="268728" y="145665"/>
                  </a:lnTo>
                  <a:lnTo>
                    <a:pt x="268226" y="145777"/>
                  </a:lnTo>
                  <a:lnTo>
                    <a:pt x="267667" y="145833"/>
                  </a:lnTo>
                  <a:lnTo>
                    <a:pt x="267109" y="145888"/>
                  </a:lnTo>
                  <a:lnTo>
                    <a:pt x="266551" y="145833"/>
                  </a:lnTo>
                  <a:lnTo>
                    <a:pt x="265993" y="145777"/>
                  </a:lnTo>
                  <a:lnTo>
                    <a:pt x="265435" y="145665"/>
                  </a:lnTo>
                  <a:lnTo>
                    <a:pt x="264933" y="145442"/>
                  </a:lnTo>
                  <a:lnTo>
                    <a:pt x="264430" y="145219"/>
                  </a:lnTo>
                  <a:lnTo>
                    <a:pt x="263984" y="144940"/>
                  </a:lnTo>
                  <a:lnTo>
                    <a:pt x="263593" y="144605"/>
                  </a:lnTo>
                  <a:lnTo>
                    <a:pt x="263203" y="144270"/>
                  </a:lnTo>
                  <a:lnTo>
                    <a:pt x="262812" y="143879"/>
                  </a:lnTo>
                  <a:lnTo>
                    <a:pt x="262477" y="143433"/>
                  </a:lnTo>
                  <a:lnTo>
                    <a:pt x="262198" y="142986"/>
                  </a:lnTo>
                  <a:lnTo>
                    <a:pt x="261975" y="142484"/>
                  </a:lnTo>
                  <a:lnTo>
                    <a:pt x="261807" y="141982"/>
                  </a:lnTo>
                  <a:lnTo>
                    <a:pt x="261640" y="141479"/>
                  </a:lnTo>
                  <a:lnTo>
                    <a:pt x="261584" y="140921"/>
                  </a:lnTo>
                  <a:lnTo>
                    <a:pt x="261528" y="140363"/>
                  </a:lnTo>
                  <a:lnTo>
                    <a:pt x="261584" y="139749"/>
                  </a:lnTo>
                  <a:lnTo>
                    <a:pt x="261640" y="139191"/>
                  </a:lnTo>
                  <a:lnTo>
                    <a:pt x="261807" y="138689"/>
                  </a:lnTo>
                  <a:lnTo>
                    <a:pt x="261975" y="138187"/>
                  </a:lnTo>
                  <a:lnTo>
                    <a:pt x="262198" y="137684"/>
                  </a:lnTo>
                  <a:lnTo>
                    <a:pt x="262477" y="137238"/>
                  </a:lnTo>
                  <a:lnTo>
                    <a:pt x="262812" y="136791"/>
                  </a:lnTo>
                  <a:lnTo>
                    <a:pt x="263203" y="136401"/>
                  </a:lnTo>
                  <a:lnTo>
                    <a:pt x="263593" y="136066"/>
                  </a:lnTo>
                  <a:lnTo>
                    <a:pt x="263984" y="135731"/>
                  </a:lnTo>
                  <a:lnTo>
                    <a:pt x="264430" y="135452"/>
                  </a:lnTo>
                  <a:lnTo>
                    <a:pt x="264933" y="135229"/>
                  </a:lnTo>
                  <a:lnTo>
                    <a:pt x="265435" y="135061"/>
                  </a:lnTo>
                  <a:lnTo>
                    <a:pt x="265993" y="134894"/>
                  </a:lnTo>
                  <a:lnTo>
                    <a:pt x="266551" y="134838"/>
                  </a:lnTo>
                  <a:lnTo>
                    <a:pt x="267109" y="134782"/>
                  </a:lnTo>
                  <a:close/>
                  <a:moveTo>
                    <a:pt x="165199" y="11385"/>
                  </a:moveTo>
                  <a:lnTo>
                    <a:pt x="166594" y="11441"/>
                  </a:lnTo>
                  <a:lnTo>
                    <a:pt x="167934" y="11497"/>
                  </a:lnTo>
                  <a:lnTo>
                    <a:pt x="169273" y="11664"/>
                  </a:lnTo>
                  <a:lnTo>
                    <a:pt x="170613" y="11888"/>
                  </a:lnTo>
                  <a:lnTo>
                    <a:pt x="171952" y="12167"/>
                  </a:lnTo>
                  <a:lnTo>
                    <a:pt x="173292" y="12446"/>
                  </a:lnTo>
                  <a:lnTo>
                    <a:pt x="174631" y="12781"/>
                  </a:lnTo>
                  <a:lnTo>
                    <a:pt x="175971" y="13171"/>
                  </a:lnTo>
                  <a:lnTo>
                    <a:pt x="177254" y="13618"/>
                  </a:lnTo>
                  <a:lnTo>
                    <a:pt x="179877" y="14567"/>
                  </a:lnTo>
                  <a:lnTo>
                    <a:pt x="182445" y="15627"/>
                  </a:lnTo>
                  <a:lnTo>
                    <a:pt x="185012" y="16743"/>
                  </a:lnTo>
                  <a:lnTo>
                    <a:pt x="186630" y="17469"/>
                  </a:lnTo>
                  <a:lnTo>
                    <a:pt x="188249" y="18306"/>
                  </a:lnTo>
                  <a:lnTo>
                    <a:pt x="189867" y="19143"/>
                  </a:lnTo>
                  <a:lnTo>
                    <a:pt x="191430" y="20036"/>
                  </a:lnTo>
                  <a:lnTo>
                    <a:pt x="194556" y="21822"/>
                  </a:lnTo>
                  <a:lnTo>
                    <a:pt x="197569" y="23719"/>
                  </a:lnTo>
                  <a:lnTo>
                    <a:pt x="203653" y="27570"/>
                  </a:lnTo>
                  <a:lnTo>
                    <a:pt x="206722" y="29468"/>
                  </a:lnTo>
                  <a:lnTo>
                    <a:pt x="209848" y="31254"/>
                  </a:lnTo>
                  <a:lnTo>
                    <a:pt x="211522" y="32147"/>
                  </a:lnTo>
                  <a:lnTo>
                    <a:pt x="213252" y="32872"/>
                  </a:lnTo>
                  <a:lnTo>
                    <a:pt x="215038" y="33598"/>
                  </a:lnTo>
                  <a:lnTo>
                    <a:pt x="216824" y="34156"/>
                  </a:lnTo>
                  <a:lnTo>
                    <a:pt x="218666" y="34658"/>
                  </a:lnTo>
                  <a:lnTo>
                    <a:pt x="220563" y="35105"/>
                  </a:lnTo>
                  <a:lnTo>
                    <a:pt x="222405" y="35551"/>
                  </a:lnTo>
                  <a:lnTo>
                    <a:pt x="224303" y="35886"/>
                  </a:lnTo>
                  <a:lnTo>
                    <a:pt x="228098" y="36500"/>
                  </a:lnTo>
                  <a:lnTo>
                    <a:pt x="231949" y="37002"/>
                  </a:lnTo>
                  <a:lnTo>
                    <a:pt x="235688" y="37560"/>
                  </a:lnTo>
                  <a:lnTo>
                    <a:pt x="237530" y="37895"/>
                  </a:lnTo>
                  <a:lnTo>
                    <a:pt x="239316" y="38230"/>
                  </a:lnTo>
                  <a:lnTo>
                    <a:pt x="241269" y="38621"/>
                  </a:lnTo>
                  <a:lnTo>
                    <a:pt x="243278" y="39067"/>
                  </a:lnTo>
                  <a:lnTo>
                    <a:pt x="245232" y="39570"/>
                  </a:lnTo>
                  <a:lnTo>
                    <a:pt x="247185" y="40072"/>
                  </a:lnTo>
                  <a:lnTo>
                    <a:pt x="249138" y="40686"/>
                  </a:lnTo>
                  <a:lnTo>
                    <a:pt x="251092" y="41300"/>
                  </a:lnTo>
                  <a:lnTo>
                    <a:pt x="252989" y="41969"/>
                  </a:lnTo>
                  <a:lnTo>
                    <a:pt x="254887" y="42751"/>
                  </a:lnTo>
                  <a:lnTo>
                    <a:pt x="256729" y="43588"/>
                  </a:lnTo>
                  <a:lnTo>
                    <a:pt x="258570" y="44481"/>
                  </a:lnTo>
                  <a:lnTo>
                    <a:pt x="260356" y="45430"/>
                  </a:lnTo>
                  <a:lnTo>
                    <a:pt x="262086" y="46490"/>
                  </a:lnTo>
                  <a:lnTo>
                    <a:pt x="263761" y="47606"/>
                  </a:lnTo>
                  <a:lnTo>
                    <a:pt x="265435" y="48890"/>
                  </a:lnTo>
                  <a:lnTo>
                    <a:pt x="266998" y="50174"/>
                  </a:lnTo>
                  <a:lnTo>
                    <a:pt x="268560" y="51625"/>
                  </a:lnTo>
                  <a:lnTo>
                    <a:pt x="269453" y="52518"/>
                  </a:lnTo>
                  <a:lnTo>
                    <a:pt x="270290" y="53466"/>
                  </a:lnTo>
                  <a:lnTo>
                    <a:pt x="271128" y="54471"/>
                  </a:lnTo>
                  <a:lnTo>
                    <a:pt x="271909" y="55476"/>
                  </a:lnTo>
                  <a:lnTo>
                    <a:pt x="272690" y="56536"/>
                  </a:lnTo>
                  <a:lnTo>
                    <a:pt x="273416" y="57596"/>
                  </a:lnTo>
                  <a:lnTo>
                    <a:pt x="274086" y="58657"/>
                  </a:lnTo>
                  <a:lnTo>
                    <a:pt x="274755" y="59829"/>
                  </a:lnTo>
                  <a:lnTo>
                    <a:pt x="275369" y="60945"/>
                  </a:lnTo>
                  <a:lnTo>
                    <a:pt x="275983" y="62117"/>
                  </a:lnTo>
                  <a:lnTo>
                    <a:pt x="276541" y="63345"/>
                  </a:lnTo>
                  <a:lnTo>
                    <a:pt x="277044" y="64517"/>
                  </a:lnTo>
                  <a:lnTo>
                    <a:pt x="277546" y="65800"/>
                  </a:lnTo>
                  <a:lnTo>
                    <a:pt x="277992" y="67028"/>
                  </a:lnTo>
                  <a:lnTo>
                    <a:pt x="278383" y="68312"/>
                  </a:lnTo>
                  <a:lnTo>
                    <a:pt x="278774" y="69596"/>
                  </a:lnTo>
                  <a:lnTo>
                    <a:pt x="279109" y="70879"/>
                  </a:lnTo>
                  <a:lnTo>
                    <a:pt x="279388" y="72163"/>
                  </a:lnTo>
                  <a:lnTo>
                    <a:pt x="279667" y="73502"/>
                  </a:lnTo>
                  <a:lnTo>
                    <a:pt x="279890" y="74786"/>
                  </a:lnTo>
                  <a:lnTo>
                    <a:pt x="280057" y="76125"/>
                  </a:lnTo>
                  <a:lnTo>
                    <a:pt x="280225" y="77465"/>
                  </a:lnTo>
                  <a:lnTo>
                    <a:pt x="280281" y="78804"/>
                  </a:lnTo>
                  <a:lnTo>
                    <a:pt x="280392" y="80144"/>
                  </a:lnTo>
                  <a:lnTo>
                    <a:pt x="280392" y="81539"/>
                  </a:lnTo>
                  <a:lnTo>
                    <a:pt x="280392" y="82878"/>
                  </a:lnTo>
                  <a:lnTo>
                    <a:pt x="280336" y="84218"/>
                  </a:lnTo>
                  <a:lnTo>
                    <a:pt x="280225" y="85557"/>
                  </a:lnTo>
                  <a:lnTo>
                    <a:pt x="280057" y="86897"/>
                  </a:lnTo>
                  <a:lnTo>
                    <a:pt x="279890" y="88180"/>
                  </a:lnTo>
                  <a:lnTo>
                    <a:pt x="279667" y="89520"/>
                  </a:lnTo>
                  <a:lnTo>
                    <a:pt x="279388" y="90859"/>
                  </a:lnTo>
                  <a:lnTo>
                    <a:pt x="279053" y="92199"/>
                  </a:lnTo>
                  <a:lnTo>
                    <a:pt x="278662" y="93538"/>
                  </a:lnTo>
                  <a:lnTo>
                    <a:pt x="278271" y="94878"/>
                  </a:lnTo>
                  <a:lnTo>
                    <a:pt x="277825" y="96217"/>
                  </a:lnTo>
                  <a:lnTo>
                    <a:pt x="277323" y="97501"/>
                  </a:lnTo>
                  <a:lnTo>
                    <a:pt x="276820" y="98784"/>
                  </a:lnTo>
                  <a:lnTo>
                    <a:pt x="275704" y="101296"/>
                  </a:lnTo>
                  <a:lnTo>
                    <a:pt x="274532" y="103807"/>
                  </a:lnTo>
                  <a:lnTo>
                    <a:pt x="273248" y="106263"/>
                  </a:lnTo>
                  <a:lnTo>
                    <a:pt x="271909" y="108663"/>
                  </a:lnTo>
                  <a:lnTo>
                    <a:pt x="270514" y="111007"/>
                  </a:lnTo>
                  <a:lnTo>
                    <a:pt x="268393" y="114467"/>
                  </a:lnTo>
                  <a:lnTo>
                    <a:pt x="266216" y="117872"/>
                  </a:lnTo>
                  <a:lnTo>
                    <a:pt x="263984" y="121220"/>
                  </a:lnTo>
                  <a:lnTo>
                    <a:pt x="261696" y="124569"/>
                  </a:lnTo>
                  <a:lnTo>
                    <a:pt x="259352" y="127806"/>
                  </a:lnTo>
                  <a:lnTo>
                    <a:pt x="256952" y="131043"/>
                  </a:lnTo>
                  <a:lnTo>
                    <a:pt x="254496" y="134168"/>
                  </a:lnTo>
                  <a:lnTo>
                    <a:pt x="251929" y="137238"/>
                  </a:lnTo>
                  <a:lnTo>
                    <a:pt x="250366" y="139135"/>
                  </a:lnTo>
                  <a:lnTo>
                    <a:pt x="248748" y="140921"/>
                  </a:lnTo>
                  <a:lnTo>
                    <a:pt x="247073" y="142707"/>
                  </a:lnTo>
                  <a:lnTo>
                    <a:pt x="246180" y="143544"/>
                  </a:lnTo>
                  <a:lnTo>
                    <a:pt x="245287" y="144326"/>
                  </a:lnTo>
                  <a:lnTo>
                    <a:pt x="244394" y="145107"/>
                  </a:lnTo>
                  <a:lnTo>
                    <a:pt x="243446" y="145833"/>
                  </a:lnTo>
                  <a:lnTo>
                    <a:pt x="242497" y="146558"/>
                  </a:lnTo>
                  <a:lnTo>
                    <a:pt x="241548" y="147172"/>
                  </a:lnTo>
                  <a:lnTo>
                    <a:pt x="240543" y="147786"/>
                  </a:lnTo>
                  <a:lnTo>
                    <a:pt x="239539" y="148288"/>
                  </a:lnTo>
                  <a:lnTo>
                    <a:pt x="238478" y="148791"/>
                  </a:lnTo>
                  <a:lnTo>
                    <a:pt x="237418" y="149181"/>
                  </a:lnTo>
                  <a:lnTo>
                    <a:pt x="236246" y="149572"/>
                  </a:lnTo>
                  <a:lnTo>
                    <a:pt x="235074" y="149851"/>
                  </a:lnTo>
                  <a:lnTo>
                    <a:pt x="233846" y="150018"/>
                  </a:lnTo>
                  <a:lnTo>
                    <a:pt x="232674" y="150186"/>
                  </a:lnTo>
                  <a:lnTo>
                    <a:pt x="231446" y="150242"/>
                  </a:lnTo>
                  <a:lnTo>
                    <a:pt x="230274" y="150242"/>
                  </a:lnTo>
                  <a:lnTo>
                    <a:pt x="229046" y="150186"/>
                  </a:lnTo>
                  <a:lnTo>
                    <a:pt x="227819" y="150018"/>
                  </a:lnTo>
                  <a:lnTo>
                    <a:pt x="226647" y="149851"/>
                  </a:lnTo>
                  <a:lnTo>
                    <a:pt x="225419" y="149628"/>
                  </a:lnTo>
                  <a:lnTo>
                    <a:pt x="224247" y="149349"/>
                  </a:lnTo>
                  <a:lnTo>
                    <a:pt x="223019" y="149014"/>
                  </a:lnTo>
                  <a:lnTo>
                    <a:pt x="221847" y="148623"/>
                  </a:lnTo>
                  <a:lnTo>
                    <a:pt x="220675" y="148232"/>
                  </a:lnTo>
                  <a:lnTo>
                    <a:pt x="219503" y="147786"/>
                  </a:lnTo>
                  <a:lnTo>
                    <a:pt x="218387" y="147340"/>
                  </a:lnTo>
                  <a:lnTo>
                    <a:pt x="216154" y="146279"/>
                  </a:lnTo>
                  <a:lnTo>
                    <a:pt x="213922" y="145219"/>
                  </a:lnTo>
                  <a:lnTo>
                    <a:pt x="211689" y="144047"/>
                  </a:lnTo>
                  <a:lnTo>
                    <a:pt x="209513" y="142875"/>
                  </a:lnTo>
                  <a:lnTo>
                    <a:pt x="207280" y="141703"/>
                  </a:lnTo>
                  <a:lnTo>
                    <a:pt x="205104" y="140586"/>
                  </a:lnTo>
                  <a:lnTo>
                    <a:pt x="202871" y="139526"/>
                  </a:lnTo>
                  <a:lnTo>
                    <a:pt x="200639" y="138521"/>
                  </a:lnTo>
                  <a:lnTo>
                    <a:pt x="198574" y="137684"/>
                  </a:lnTo>
                  <a:lnTo>
                    <a:pt x="196565" y="137015"/>
                  </a:lnTo>
                  <a:lnTo>
                    <a:pt x="194500" y="136345"/>
                  </a:lnTo>
                  <a:lnTo>
                    <a:pt x="192435" y="135843"/>
                  </a:lnTo>
                  <a:lnTo>
                    <a:pt x="190314" y="135396"/>
                  </a:lnTo>
                  <a:lnTo>
                    <a:pt x="188249" y="135005"/>
                  </a:lnTo>
                  <a:lnTo>
                    <a:pt x="186128" y="134726"/>
                  </a:lnTo>
                  <a:lnTo>
                    <a:pt x="184007" y="134559"/>
                  </a:lnTo>
                  <a:lnTo>
                    <a:pt x="182333" y="134447"/>
                  </a:lnTo>
                  <a:lnTo>
                    <a:pt x="180715" y="134447"/>
                  </a:lnTo>
                  <a:lnTo>
                    <a:pt x="179040" y="134559"/>
                  </a:lnTo>
                  <a:lnTo>
                    <a:pt x="177422" y="134726"/>
                  </a:lnTo>
                  <a:lnTo>
                    <a:pt x="175859" y="135005"/>
                  </a:lnTo>
                  <a:lnTo>
                    <a:pt x="175022" y="135229"/>
                  </a:lnTo>
                  <a:lnTo>
                    <a:pt x="174241" y="135452"/>
                  </a:lnTo>
                  <a:lnTo>
                    <a:pt x="173515" y="135731"/>
                  </a:lnTo>
                  <a:lnTo>
                    <a:pt x="172734" y="136066"/>
                  </a:lnTo>
                  <a:lnTo>
                    <a:pt x="172008" y="136401"/>
                  </a:lnTo>
                  <a:lnTo>
                    <a:pt x="171227" y="136791"/>
                  </a:lnTo>
                  <a:lnTo>
                    <a:pt x="170501" y="137238"/>
                  </a:lnTo>
                  <a:lnTo>
                    <a:pt x="169720" y="137796"/>
                  </a:lnTo>
                  <a:lnTo>
                    <a:pt x="168994" y="138354"/>
                  </a:lnTo>
                  <a:lnTo>
                    <a:pt x="168325" y="138912"/>
                  </a:lnTo>
                  <a:lnTo>
                    <a:pt x="166929" y="140140"/>
                  </a:lnTo>
                  <a:lnTo>
                    <a:pt x="165590" y="141424"/>
                  </a:lnTo>
                  <a:lnTo>
                    <a:pt x="164195" y="142651"/>
                  </a:lnTo>
                  <a:lnTo>
                    <a:pt x="162855" y="143879"/>
                  </a:lnTo>
                  <a:lnTo>
                    <a:pt x="162130" y="144493"/>
                  </a:lnTo>
                  <a:lnTo>
                    <a:pt x="161404" y="145051"/>
                  </a:lnTo>
                  <a:lnTo>
                    <a:pt x="160679" y="145554"/>
                  </a:lnTo>
                  <a:lnTo>
                    <a:pt x="159897" y="146056"/>
                  </a:lnTo>
                  <a:lnTo>
                    <a:pt x="159172" y="146447"/>
                  </a:lnTo>
                  <a:lnTo>
                    <a:pt x="158390" y="146781"/>
                  </a:lnTo>
                  <a:lnTo>
                    <a:pt x="157609" y="147116"/>
                  </a:lnTo>
                  <a:lnTo>
                    <a:pt x="156828" y="147395"/>
                  </a:lnTo>
                  <a:lnTo>
                    <a:pt x="156046" y="147674"/>
                  </a:lnTo>
                  <a:lnTo>
                    <a:pt x="155209" y="147842"/>
                  </a:lnTo>
                  <a:lnTo>
                    <a:pt x="154428" y="148009"/>
                  </a:lnTo>
                  <a:lnTo>
                    <a:pt x="153591" y="148177"/>
                  </a:lnTo>
                  <a:lnTo>
                    <a:pt x="151916" y="148344"/>
                  </a:lnTo>
                  <a:lnTo>
                    <a:pt x="150242" y="148456"/>
                  </a:lnTo>
                  <a:lnTo>
                    <a:pt x="148568" y="148400"/>
                  </a:lnTo>
                  <a:lnTo>
                    <a:pt x="146893" y="148288"/>
                  </a:lnTo>
                  <a:lnTo>
                    <a:pt x="145331" y="148121"/>
                  </a:lnTo>
                  <a:lnTo>
                    <a:pt x="143824" y="147898"/>
                  </a:lnTo>
                  <a:lnTo>
                    <a:pt x="142261" y="147619"/>
                  </a:lnTo>
                  <a:lnTo>
                    <a:pt x="140698" y="147284"/>
                  </a:lnTo>
                  <a:lnTo>
                    <a:pt x="139192" y="146893"/>
                  </a:lnTo>
                  <a:lnTo>
                    <a:pt x="137685" y="146391"/>
                  </a:lnTo>
                  <a:lnTo>
                    <a:pt x="136178" y="145888"/>
                  </a:lnTo>
                  <a:lnTo>
                    <a:pt x="134727" y="145275"/>
                  </a:lnTo>
                  <a:lnTo>
                    <a:pt x="133276" y="144605"/>
                  </a:lnTo>
                  <a:lnTo>
                    <a:pt x="131825" y="143879"/>
                  </a:lnTo>
                  <a:lnTo>
                    <a:pt x="130485" y="143098"/>
                  </a:lnTo>
                  <a:lnTo>
                    <a:pt x="129090" y="142261"/>
                  </a:lnTo>
                  <a:lnTo>
                    <a:pt x="127806" y="141312"/>
                  </a:lnTo>
                  <a:lnTo>
                    <a:pt x="126523" y="140307"/>
                  </a:lnTo>
                  <a:lnTo>
                    <a:pt x="125295" y="139247"/>
                  </a:lnTo>
                  <a:lnTo>
                    <a:pt x="124067" y="138131"/>
                  </a:lnTo>
                  <a:lnTo>
                    <a:pt x="122951" y="136959"/>
                  </a:lnTo>
                  <a:lnTo>
                    <a:pt x="121834" y="135675"/>
                  </a:lnTo>
                  <a:lnTo>
                    <a:pt x="120830" y="134336"/>
                  </a:lnTo>
                  <a:lnTo>
                    <a:pt x="119881" y="132996"/>
                  </a:lnTo>
                  <a:lnTo>
                    <a:pt x="118988" y="131545"/>
                  </a:lnTo>
                  <a:lnTo>
                    <a:pt x="118151" y="130038"/>
                  </a:lnTo>
                  <a:lnTo>
                    <a:pt x="117370" y="128476"/>
                  </a:lnTo>
                  <a:lnTo>
                    <a:pt x="116700" y="126913"/>
                  </a:lnTo>
                  <a:lnTo>
                    <a:pt x="116086" y="125294"/>
                  </a:lnTo>
                  <a:lnTo>
                    <a:pt x="115584" y="123676"/>
                  </a:lnTo>
                  <a:lnTo>
                    <a:pt x="115137" y="122002"/>
                  </a:lnTo>
                  <a:lnTo>
                    <a:pt x="114802" y="120327"/>
                  </a:lnTo>
                  <a:lnTo>
                    <a:pt x="114579" y="118597"/>
                  </a:lnTo>
                  <a:lnTo>
                    <a:pt x="114412" y="116867"/>
                  </a:lnTo>
                  <a:lnTo>
                    <a:pt x="114356" y="115137"/>
                  </a:lnTo>
                  <a:lnTo>
                    <a:pt x="114412" y="113351"/>
                  </a:lnTo>
                  <a:lnTo>
                    <a:pt x="114523" y="112123"/>
                  </a:lnTo>
                  <a:lnTo>
                    <a:pt x="114691" y="110895"/>
                  </a:lnTo>
                  <a:lnTo>
                    <a:pt x="114858" y="109667"/>
                  </a:lnTo>
                  <a:lnTo>
                    <a:pt x="115137" y="108440"/>
                  </a:lnTo>
                  <a:lnTo>
                    <a:pt x="115416" y="107212"/>
                  </a:lnTo>
                  <a:lnTo>
                    <a:pt x="115695" y="106040"/>
                  </a:lnTo>
                  <a:lnTo>
                    <a:pt x="116421" y="103640"/>
                  </a:lnTo>
                  <a:lnTo>
                    <a:pt x="117202" y="101240"/>
                  </a:lnTo>
                  <a:lnTo>
                    <a:pt x="118095" y="98952"/>
                  </a:lnTo>
                  <a:lnTo>
                    <a:pt x="119937" y="94320"/>
                  </a:lnTo>
                  <a:lnTo>
                    <a:pt x="121667" y="90022"/>
                  </a:lnTo>
                  <a:lnTo>
                    <a:pt x="123341" y="85725"/>
                  </a:lnTo>
                  <a:lnTo>
                    <a:pt x="124960" y="81372"/>
                  </a:lnTo>
                  <a:lnTo>
                    <a:pt x="126467" y="77018"/>
                  </a:lnTo>
                  <a:lnTo>
                    <a:pt x="127862" y="72609"/>
                  </a:lnTo>
                  <a:lnTo>
                    <a:pt x="128532" y="70377"/>
                  </a:lnTo>
                  <a:lnTo>
                    <a:pt x="129146" y="68145"/>
                  </a:lnTo>
                  <a:lnTo>
                    <a:pt x="129704" y="65856"/>
                  </a:lnTo>
                  <a:lnTo>
                    <a:pt x="130262" y="63624"/>
                  </a:lnTo>
                  <a:lnTo>
                    <a:pt x="130764" y="61336"/>
                  </a:lnTo>
                  <a:lnTo>
                    <a:pt x="131211" y="59047"/>
                  </a:lnTo>
                  <a:lnTo>
                    <a:pt x="131825" y="55308"/>
                  </a:lnTo>
                  <a:lnTo>
                    <a:pt x="132438" y="51513"/>
                  </a:lnTo>
                  <a:lnTo>
                    <a:pt x="132997" y="47718"/>
                  </a:lnTo>
                  <a:lnTo>
                    <a:pt x="133610" y="43979"/>
                  </a:lnTo>
                  <a:lnTo>
                    <a:pt x="133945" y="42137"/>
                  </a:lnTo>
                  <a:lnTo>
                    <a:pt x="134336" y="40295"/>
                  </a:lnTo>
                  <a:lnTo>
                    <a:pt x="134782" y="38453"/>
                  </a:lnTo>
                  <a:lnTo>
                    <a:pt x="135285" y="36612"/>
                  </a:lnTo>
                  <a:lnTo>
                    <a:pt x="135787" y="34826"/>
                  </a:lnTo>
                  <a:lnTo>
                    <a:pt x="136401" y="33096"/>
                  </a:lnTo>
                  <a:lnTo>
                    <a:pt x="137071" y="31365"/>
                  </a:lnTo>
                  <a:lnTo>
                    <a:pt x="137852" y="29635"/>
                  </a:lnTo>
                  <a:lnTo>
                    <a:pt x="138299" y="28687"/>
                  </a:lnTo>
                  <a:lnTo>
                    <a:pt x="138857" y="27738"/>
                  </a:lnTo>
                  <a:lnTo>
                    <a:pt x="139415" y="26789"/>
                  </a:lnTo>
                  <a:lnTo>
                    <a:pt x="139973" y="25840"/>
                  </a:lnTo>
                  <a:lnTo>
                    <a:pt x="140587" y="24947"/>
                  </a:lnTo>
                  <a:lnTo>
                    <a:pt x="141201" y="24110"/>
                  </a:lnTo>
                  <a:lnTo>
                    <a:pt x="141870" y="23217"/>
                  </a:lnTo>
                  <a:lnTo>
                    <a:pt x="142540" y="22436"/>
                  </a:lnTo>
                  <a:lnTo>
                    <a:pt x="143210" y="21599"/>
                  </a:lnTo>
                  <a:lnTo>
                    <a:pt x="143935" y="20817"/>
                  </a:lnTo>
                  <a:lnTo>
                    <a:pt x="144717" y="20092"/>
                  </a:lnTo>
                  <a:lnTo>
                    <a:pt x="145442" y="19366"/>
                  </a:lnTo>
                  <a:lnTo>
                    <a:pt x="146224" y="18641"/>
                  </a:lnTo>
                  <a:lnTo>
                    <a:pt x="147061" y="17971"/>
                  </a:lnTo>
                  <a:lnTo>
                    <a:pt x="147898" y="17357"/>
                  </a:lnTo>
                  <a:lnTo>
                    <a:pt x="148735" y="16743"/>
                  </a:lnTo>
                  <a:lnTo>
                    <a:pt x="149572" y="16185"/>
                  </a:lnTo>
                  <a:lnTo>
                    <a:pt x="150465" y="15627"/>
                  </a:lnTo>
                  <a:lnTo>
                    <a:pt x="151358" y="15069"/>
                  </a:lnTo>
                  <a:lnTo>
                    <a:pt x="152251" y="14622"/>
                  </a:lnTo>
                  <a:lnTo>
                    <a:pt x="153144" y="14120"/>
                  </a:lnTo>
                  <a:lnTo>
                    <a:pt x="154093" y="13729"/>
                  </a:lnTo>
                  <a:lnTo>
                    <a:pt x="155042" y="13339"/>
                  </a:lnTo>
                  <a:lnTo>
                    <a:pt x="155990" y="12948"/>
                  </a:lnTo>
                  <a:lnTo>
                    <a:pt x="156939" y="12669"/>
                  </a:lnTo>
                  <a:lnTo>
                    <a:pt x="157888" y="12390"/>
                  </a:lnTo>
                  <a:lnTo>
                    <a:pt x="158893" y="12111"/>
                  </a:lnTo>
                  <a:lnTo>
                    <a:pt x="159841" y="11888"/>
                  </a:lnTo>
                  <a:lnTo>
                    <a:pt x="160846" y="11720"/>
                  </a:lnTo>
                  <a:lnTo>
                    <a:pt x="161851" y="11553"/>
                  </a:lnTo>
                  <a:lnTo>
                    <a:pt x="162855" y="11497"/>
                  </a:lnTo>
                  <a:lnTo>
                    <a:pt x="163860" y="11385"/>
                  </a:lnTo>
                  <a:close/>
                  <a:moveTo>
                    <a:pt x="184677" y="142428"/>
                  </a:moveTo>
                  <a:lnTo>
                    <a:pt x="185235" y="142484"/>
                  </a:lnTo>
                  <a:lnTo>
                    <a:pt x="185793" y="142540"/>
                  </a:lnTo>
                  <a:lnTo>
                    <a:pt x="186296" y="142707"/>
                  </a:lnTo>
                  <a:lnTo>
                    <a:pt x="186854" y="142875"/>
                  </a:lnTo>
                  <a:lnTo>
                    <a:pt x="187300" y="143098"/>
                  </a:lnTo>
                  <a:lnTo>
                    <a:pt x="187747" y="143377"/>
                  </a:lnTo>
                  <a:lnTo>
                    <a:pt x="188193" y="143712"/>
                  </a:lnTo>
                  <a:lnTo>
                    <a:pt x="188584" y="144103"/>
                  </a:lnTo>
                  <a:lnTo>
                    <a:pt x="188975" y="144493"/>
                  </a:lnTo>
                  <a:lnTo>
                    <a:pt x="189254" y="144884"/>
                  </a:lnTo>
                  <a:lnTo>
                    <a:pt x="189533" y="145330"/>
                  </a:lnTo>
                  <a:lnTo>
                    <a:pt x="189812" y="145833"/>
                  </a:lnTo>
                  <a:lnTo>
                    <a:pt x="189979" y="146335"/>
                  </a:lnTo>
                  <a:lnTo>
                    <a:pt x="190091" y="146893"/>
                  </a:lnTo>
                  <a:lnTo>
                    <a:pt x="190202" y="147451"/>
                  </a:lnTo>
                  <a:lnTo>
                    <a:pt x="190202" y="148009"/>
                  </a:lnTo>
                  <a:lnTo>
                    <a:pt x="190202" y="148567"/>
                  </a:lnTo>
                  <a:lnTo>
                    <a:pt x="190091" y="149125"/>
                  </a:lnTo>
                  <a:lnTo>
                    <a:pt x="189979" y="149628"/>
                  </a:lnTo>
                  <a:lnTo>
                    <a:pt x="189812" y="150186"/>
                  </a:lnTo>
                  <a:lnTo>
                    <a:pt x="189533" y="150632"/>
                  </a:lnTo>
                  <a:lnTo>
                    <a:pt x="189254" y="151079"/>
                  </a:lnTo>
                  <a:lnTo>
                    <a:pt x="188975" y="151525"/>
                  </a:lnTo>
                  <a:lnTo>
                    <a:pt x="188584" y="151916"/>
                  </a:lnTo>
                  <a:lnTo>
                    <a:pt x="188193" y="152307"/>
                  </a:lnTo>
                  <a:lnTo>
                    <a:pt x="187747" y="152586"/>
                  </a:lnTo>
                  <a:lnTo>
                    <a:pt x="187300" y="152865"/>
                  </a:lnTo>
                  <a:lnTo>
                    <a:pt x="186854" y="153144"/>
                  </a:lnTo>
                  <a:lnTo>
                    <a:pt x="186296" y="153311"/>
                  </a:lnTo>
                  <a:lnTo>
                    <a:pt x="185793" y="153423"/>
                  </a:lnTo>
                  <a:lnTo>
                    <a:pt x="185235" y="153534"/>
                  </a:lnTo>
                  <a:lnTo>
                    <a:pt x="184119" y="153534"/>
                  </a:lnTo>
                  <a:lnTo>
                    <a:pt x="183561" y="153423"/>
                  </a:lnTo>
                  <a:lnTo>
                    <a:pt x="183003" y="153311"/>
                  </a:lnTo>
                  <a:lnTo>
                    <a:pt x="182500" y="153144"/>
                  </a:lnTo>
                  <a:lnTo>
                    <a:pt x="181998" y="152865"/>
                  </a:lnTo>
                  <a:lnTo>
                    <a:pt x="181552" y="152586"/>
                  </a:lnTo>
                  <a:lnTo>
                    <a:pt x="181161" y="152307"/>
                  </a:lnTo>
                  <a:lnTo>
                    <a:pt x="180770" y="151916"/>
                  </a:lnTo>
                  <a:lnTo>
                    <a:pt x="180380" y="151525"/>
                  </a:lnTo>
                  <a:lnTo>
                    <a:pt x="180045" y="151079"/>
                  </a:lnTo>
                  <a:lnTo>
                    <a:pt x="179766" y="150632"/>
                  </a:lnTo>
                  <a:lnTo>
                    <a:pt x="179543" y="150186"/>
                  </a:lnTo>
                  <a:lnTo>
                    <a:pt x="179375" y="149628"/>
                  </a:lnTo>
                  <a:lnTo>
                    <a:pt x="179208" y="149125"/>
                  </a:lnTo>
                  <a:lnTo>
                    <a:pt x="179152" y="148567"/>
                  </a:lnTo>
                  <a:lnTo>
                    <a:pt x="179096" y="148009"/>
                  </a:lnTo>
                  <a:lnTo>
                    <a:pt x="179152" y="147451"/>
                  </a:lnTo>
                  <a:lnTo>
                    <a:pt x="179208" y="146893"/>
                  </a:lnTo>
                  <a:lnTo>
                    <a:pt x="179375" y="146335"/>
                  </a:lnTo>
                  <a:lnTo>
                    <a:pt x="179543" y="145833"/>
                  </a:lnTo>
                  <a:lnTo>
                    <a:pt x="179766" y="145330"/>
                  </a:lnTo>
                  <a:lnTo>
                    <a:pt x="180045" y="144884"/>
                  </a:lnTo>
                  <a:lnTo>
                    <a:pt x="180380" y="144493"/>
                  </a:lnTo>
                  <a:lnTo>
                    <a:pt x="180770" y="144103"/>
                  </a:lnTo>
                  <a:lnTo>
                    <a:pt x="181161" y="143712"/>
                  </a:lnTo>
                  <a:lnTo>
                    <a:pt x="181552" y="143377"/>
                  </a:lnTo>
                  <a:lnTo>
                    <a:pt x="181998" y="143098"/>
                  </a:lnTo>
                  <a:lnTo>
                    <a:pt x="182500" y="142875"/>
                  </a:lnTo>
                  <a:lnTo>
                    <a:pt x="183003" y="142707"/>
                  </a:lnTo>
                  <a:lnTo>
                    <a:pt x="183561" y="142540"/>
                  </a:lnTo>
                  <a:lnTo>
                    <a:pt x="184119" y="142484"/>
                  </a:lnTo>
                  <a:lnTo>
                    <a:pt x="184677" y="142428"/>
                  </a:lnTo>
                  <a:close/>
                  <a:moveTo>
                    <a:pt x="0" y="0"/>
                  </a:moveTo>
                  <a:lnTo>
                    <a:pt x="0" y="160734"/>
                  </a:lnTo>
                  <a:lnTo>
                    <a:pt x="285750" y="160734"/>
                  </a:lnTo>
                  <a:lnTo>
                    <a:pt x="2857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" name="Google Shape;29;p6"/>
          <p:cNvSpPr txBox="1"/>
          <p:nvPr>
            <p:ph type="title"/>
          </p:nvPr>
        </p:nvSpPr>
        <p:spPr>
          <a:xfrm>
            <a:off x="457200" y="1425175"/>
            <a:ext cx="3101400" cy="857400"/>
          </a:xfrm>
          <a:prstGeom prst="rect">
            <a:avLst/>
          </a:prstGeom>
        </p:spPr>
        <p:txBody>
          <a:bodyPr anchorCtr="0" anchor="b" bIns="0" lIns="0" spcFirstLastPara="1" rIns="0" wrap="square" tIns="0"/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0" name="Google Shape;30;p6"/>
          <p:cNvSpPr txBox="1"/>
          <p:nvPr>
            <p:ph idx="1" type="body"/>
          </p:nvPr>
        </p:nvSpPr>
        <p:spPr>
          <a:xfrm>
            <a:off x="457200" y="2419350"/>
            <a:ext cx="3101400" cy="1862700"/>
          </a:xfrm>
          <a:prstGeom prst="rect">
            <a:avLst/>
          </a:prstGeom>
        </p:spPr>
        <p:txBody>
          <a:bodyPr anchorCtr="0" anchor="t" bIns="0" lIns="0" spcFirstLastPara="1" rIns="0" wrap="square" tIns="0"/>
          <a:lstStyle>
            <a:lvl1pPr indent="-355600" lvl="0" marL="4572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indent="-355600" lvl="2" marL="1371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indent="-355600" lvl="3" marL="18288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2 columns" type="twoColTx">
  <p:cSld name="TITLE_AND_TWO_COLUMNS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oogle Shape;33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599100" y="3217959"/>
            <a:ext cx="2392499" cy="1773091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7"/>
          <p:cNvSpPr txBox="1"/>
          <p:nvPr>
            <p:ph type="title"/>
          </p:nvPr>
        </p:nvSpPr>
        <p:spPr>
          <a:xfrm>
            <a:off x="457200" y="1044175"/>
            <a:ext cx="6300300" cy="857400"/>
          </a:xfrm>
          <a:prstGeom prst="rect">
            <a:avLst/>
          </a:prstGeom>
        </p:spPr>
        <p:txBody>
          <a:bodyPr anchorCtr="0" anchor="b" bIns="0" lIns="0" spcFirstLastPara="1" rIns="0" wrap="square" tIns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35" name="Google Shape;35;p7"/>
          <p:cNvSpPr txBox="1"/>
          <p:nvPr>
            <p:ph idx="1" type="body"/>
          </p:nvPr>
        </p:nvSpPr>
        <p:spPr>
          <a:xfrm>
            <a:off x="457200" y="2082325"/>
            <a:ext cx="2392500" cy="2767200"/>
          </a:xfrm>
          <a:prstGeom prst="rect">
            <a:avLst/>
          </a:prstGeom>
        </p:spPr>
        <p:txBody>
          <a:bodyPr anchorCtr="0" anchor="t" bIns="0" lIns="0" spcFirstLastPara="1" rIns="0" wrap="square" tIns="0"/>
          <a:lstStyle>
            <a:lvl1pPr indent="-330200" lvl="0" marL="457200">
              <a:spcBef>
                <a:spcPts val="60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6" name="Google Shape;36;p7"/>
          <p:cNvSpPr txBox="1"/>
          <p:nvPr>
            <p:ph idx="2" type="body"/>
          </p:nvPr>
        </p:nvSpPr>
        <p:spPr>
          <a:xfrm>
            <a:off x="2993928" y="2082325"/>
            <a:ext cx="2392500" cy="2767200"/>
          </a:xfrm>
          <a:prstGeom prst="rect">
            <a:avLst/>
          </a:prstGeom>
        </p:spPr>
        <p:txBody>
          <a:bodyPr anchorCtr="0" anchor="t" bIns="0" lIns="0" spcFirstLastPara="1" rIns="0" wrap="square" tIns="0"/>
          <a:lstStyle>
            <a:lvl1pPr indent="-330200" lvl="0" marL="457200">
              <a:spcBef>
                <a:spcPts val="60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7" name="Google Shape;37;p7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3 columns">
  <p:cSld name="TITLE_AND_TWO_COLUMNS_1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 txBox="1"/>
          <p:nvPr>
            <p:ph type="title"/>
          </p:nvPr>
        </p:nvSpPr>
        <p:spPr>
          <a:xfrm>
            <a:off x="457200" y="1044175"/>
            <a:ext cx="6300300" cy="857400"/>
          </a:xfrm>
          <a:prstGeom prst="rect">
            <a:avLst/>
          </a:prstGeom>
        </p:spPr>
        <p:txBody>
          <a:bodyPr anchorCtr="0" anchor="b" bIns="0" lIns="0" spcFirstLastPara="1" rIns="0" wrap="square" tIns="0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40" name="Google Shape;40;p8"/>
          <p:cNvSpPr txBox="1"/>
          <p:nvPr>
            <p:ph idx="1" type="body"/>
          </p:nvPr>
        </p:nvSpPr>
        <p:spPr>
          <a:xfrm>
            <a:off x="457200" y="2082325"/>
            <a:ext cx="2359800" cy="2843400"/>
          </a:xfrm>
          <a:prstGeom prst="rect">
            <a:avLst/>
          </a:prstGeom>
        </p:spPr>
        <p:txBody>
          <a:bodyPr anchorCtr="0" anchor="t" bIns="0" lIns="0" spcFirstLastPara="1" rIns="0" wrap="square" tIns="0"/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41" name="Google Shape;41;p8"/>
          <p:cNvSpPr txBox="1"/>
          <p:nvPr>
            <p:ph idx="2" type="body"/>
          </p:nvPr>
        </p:nvSpPr>
        <p:spPr>
          <a:xfrm>
            <a:off x="3392100" y="2082325"/>
            <a:ext cx="2359800" cy="2843400"/>
          </a:xfrm>
          <a:prstGeom prst="rect">
            <a:avLst/>
          </a:prstGeom>
        </p:spPr>
        <p:txBody>
          <a:bodyPr anchorCtr="0" anchor="t" bIns="0" lIns="0" spcFirstLastPara="1" rIns="0" wrap="square" tIns="0"/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42" name="Google Shape;42;p8"/>
          <p:cNvSpPr txBox="1"/>
          <p:nvPr>
            <p:ph idx="3" type="body"/>
          </p:nvPr>
        </p:nvSpPr>
        <p:spPr>
          <a:xfrm>
            <a:off x="6326997" y="2082325"/>
            <a:ext cx="2359800" cy="2843400"/>
          </a:xfrm>
          <a:prstGeom prst="rect">
            <a:avLst/>
          </a:prstGeom>
        </p:spPr>
        <p:txBody>
          <a:bodyPr anchorCtr="0" anchor="t" bIns="0" lIns="0" spcFirstLastPara="1" rIns="0" wrap="square" tIns="0"/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43" name="Google Shape;43;p8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872725" y="2225700"/>
            <a:ext cx="3118876" cy="2765399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9"/>
          <p:cNvSpPr txBox="1"/>
          <p:nvPr>
            <p:ph type="title"/>
          </p:nvPr>
        </p:nvSpPr>
        <p:spPr>
          <a:xfrm>
            <a:off x="457200" y="1044175"/>
            <a:ext cx="6300300" cy="857400"/>
          </a:xfrm>
          <a:prstGeom prst="rect">
            <a:avLst/>
          </a:prstGeom>
        </p:spPr>
        <p:txBody>
          <a:bodyPr anchorCtr="0" anchor="b" bIns="0" lIns="0" spcFirstLastPara="1" rIns="0" wrap="square" tIns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48" name="Google Shape;48;p9"/>
          <p:cNvSpPr txBox="1"/>
          <p:nvPr>
            <p:ph idx="1" type="body"/>
          </p:nvPr>
        </p:nvSpPr>
        <p:spPr>
          <a:xfrm>
            <a:off x="457200" y="2038350"/>
            <a:ext cx="4929300" cy="1862700"/>
          </a:xfrm>
          <a:prstGeom prst="rect">
            <a:avLst/>
          </a:prstGeom>
        </p:spPr>
        <p:txBody>
          <a:bodyPr anchorCtr="0" anchor="t" bIns="0" lIns="0" spcFirstLastPara="1" rIns="0" wrap="square" tIns="0"/>
          <a:lstStyle>
            <a:lvl1pPr indent="-368300" lvl="0" marL="457200" rtl="0">
              <a:spcBef>
                <a:spcPts val="600"/>
              </a:spcBef>
              <a:spcAft>
                <a:spcPts val="0"/>
              </a:spcAft>
              <a:buSzPts val="2200"/>
              <a:buChar char="●"/>
              <a:defRPr/>
            </a:lvl1pPr>
            <a:lvl2pPr indent="-368300" lvl="1" marL="914400" rtl="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2pPr>
            <a:lvl3pPr indent="-368300" lvl="2" marL="1371600" rtl="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3pPr>
            <a:lvl4pPr indent="-368300" lvl="3" marL="1828800" rtl="0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4pPr>
            <a:lvl5pPr indent="-368300" lvl="4" marL="2286000" rtl="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5pPr>
            <a:lvl6pPr indent="-368300" lvl="5" marL="2743200" rtl="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6pPr>
            <a:lvl7pPr indent="-368300" lvl="6" marL="3200400" rtl="0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7pPr>
            <a:lvl8pPr indent="-368300" lvl="7" marL="3657600" rtl="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8pPr>
            <a:lvl9pPr indent="-368300" lvl="8" marL="4114800" rtl="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s">
  <p:cSld name="TITLE_ONLY_2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oogle Shape;50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872725" y="2225700"/>
            <a:ext cx="3118876" cy="2765399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10"/>
          <p:cNvSpPr txBox="1"/>
          <p:nvPr>
            <p:ph type="title"/>
          </p:nvPr>
        </p:nvSpPr>
        <p:spPr>
          <a:xfrm>
            <a:off x="457200" y="1044175"/>
            <a:ext cx="6300300" cy="857400"/>
          </a:xfrm>
          <a:prstGeom prst="rect">
            <a:avLst/>
          </a:prstGeom>
        </p:spPr>
        <p:txBody>
          <a:bodyPr anchorCtr="0" anchor="b" bIns="0" lIns="0" spcFirstLastPara="1" rIns="0" wrap="square" tIns="0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52" name="Google Shape;52;p10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theme" Target="../theme/theme3.xml"/><Relationship Id="rId1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24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"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1044175"/>
            <a:ext cx="63003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b="1" sz="4800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b="1" sz="4800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b="1" sz="4800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b="1" sz="4800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b="1" sz="4800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b="1" sz="4800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b="1" sz="4800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b="1" sz="4800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b="1" sz="4800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2038350"/>
            <a:ext cx="4929300" cy="18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368300" lvl="0" marL="45720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A7D86D"/>
              </a:buClr>
              <a:buSzPts val="2200"/>
              <a:buFont typeface="Muli Light"/>
              <a:buChar char="●"/>
              <a:defRPr sz="2200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1pPr>
            <a:lvl2pPr indent="-3683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○"/>
              <a:defRPr sz="2200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2pPr>
            <a:lvl3pPr indent="-3683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■"/>
              <a:defRPr sz="2200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3pPr>
            <a:lvl4pPr indent="-3683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●"/>
              <a:defRPr sz="2200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4pPr>
            <a:lvl5pPr indent="-3683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○"/>
              <a:defRPr sz="2200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5pPr>
            <a:lvl6pPr indent="-3683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■"/>
              <a:defRPr sz="2200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6pPr>
            <a:lvl7pPr indent="-3683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●"/>
              <a:defRPr sz="2200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7pPr>
            <a:lvl8pPr indent="-3683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○"/>
              <a:defRPr sz="2200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8pPr>
            <a:lvl9pPr indent="-3683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■"/>
              <a:defRPr sz="2200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buNone/>
              <a:defRPr sz="1300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algn="r">
              <a:buNone/>
              <a:defRPr sz="1300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algn="r">
              <a:buNone/>
              <a:defRPr sz="1300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algn="r">
              <a:buNone/>
              <a:defRPr sz="1300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algn="r">
              <a:buNone/>
              <a:defRPr sz="1300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algn="r">
              <a:buNone/>
              <a:defRPr sz="1300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algn="r">
              <a:buNone/>
              <a:defRPr sz="1300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algn="r">
              <a:buNone/>
              <a:defRPr sz="1300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algn="r">
              <a:buNone/>
              <a:defRPr sz="1300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transition>
    <p:fade thruBlk="1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">
    <p:bg>
      <p:bgPr>
        <a:solidFill>
          <a:srgbClr val="FFFFFF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6"/>
          <p:cNvSpPr txBox="1"/>
          <p:nvPr>
            <p:ph type="title"/>
          </p:nvPr>
        </p:nvSpPr>
        <p:spPr>
          <a:xfrm>
            <a:off x="457200" y="1044175"/>
            <a:ext cx="63003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b="1" sz="4800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b="1" sz="4800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b="1" sz="4800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b="1" sz="4800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b="1" sz="4800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b="1" sz="4800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b="1" sz="4800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b="1" sz="4800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b="1" sz="4800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71" name="Google Shape;71;p16"/>
          <p:cNvSpPr txBox="1"/>
          <p:nvPr>
            <p:ph idx="1" type="body"/>
          </p:nvPr>
        </p:nvSpPr>
        <p:spPr>
          <a:xfrm>
            <a:off x="457200" y="2038350"/>
            <a:ext cx="4929300" cy="18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368300" lvl="0" marL="4572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A7D86D"/>
              </a:buClr>
              <a:buSzPts val="2200"/>
              <a:buFont typeface="Muli Light"/>
              <a:buChar char="●"/>
              <a:defRPr sz="2200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1pPr>
            <a:lvl2pPr indent="-3683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○"/>
              <a:defRPr sz="2200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2pPr>
            <a:lvl3pPr indent="-3683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■"/>
              <a:defRPr sz="2200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3pPr>
            <a:lvl4pPr indent="-3683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●"/>
              <a:defRPr sz="2200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4pPr>
            <a:lvl5pPr indent="-3683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○"/>
              <a:defRPr sz="2200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5pPr>
            <a:lvl6pPr indent="-3683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■"/>
              <a:defRPr sz="2200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6pPr>
            <a:lvl7pPr indent="-3683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●"/>
              <a:defRPr sz="2200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7pPr>
            <a:lvl8pPr indent="-3683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○"/>
              <a:defRPr sz="2200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8pPr>
            <a:lvl9pPr indent="-3683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■"/>
              <a:defRPr sz="2200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9pPr>
          </a:lstStyle>
          <a:p/>
        </p:txBody>
      </p:sp>
      <p:sp>
        <p:nvSpPr>
          <p:cNvPr id="72" name="Google Shape;72;p16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r">
              <a:buNone/>
              <a:defRPr sz="1300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rtl="0" algn="r">
              <a:buNone/>
              <a:defRPr sz="1300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rtl="0" algn="r">
              <a:buNone/>
              <a:defRPr sz="1300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rtl="0" algn="r">
              <a:buNone/>
              <a:defRPr sz="1300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rtl="0" algn="r">
              <a:buNone/>
              <a:defRPr sz="1300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rtl="0" algn="r">
              <a:buNone/>
              <a:defRPr sz="1300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rtl="0" algn="r">
              <a:buNone/>
              <a:defRPr sz="1300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rtl="0" algn="r">
              <a:buNone/>
              <a:defRPr sz="1300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rtl="0" algn="r">
              <a:buNone/>
              <a:defRPr sz="1300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ransition>
    <p:fade thruBlk="1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Relationship Id="rId4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Relationship Id="rId4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Relationship Id="rId4" Type="http://schemas.openxmlformats.org/officeDocument/2006/relationships/image" Target="../media/image2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Relationship Id="rId4" Type="http://schemas.openxmlformats.org/officeDocument/2006/relationships/image" Target="../media/image1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png"/><Relationship Id="rId4" Type="http://schemas.openxmlformats.org/officeDocument/2006/relationships/image" Target="../media/image2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png"/><Relationship Id="rId4" Type="http://schemas.openxmlformats.org/officeDocument/2006/relationships/image" Target="../media/image2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2.png"/><Relationship Id="rId4" Type="http://schemas.openxmlformats.org/officeDocument/2006/relationships/image" Target="../media/image3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4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8.png"/><Relationship Id="rId4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GroupPowerSave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Final Presentation</a:t>
            </a:r>
            <a:endParaRPr/>
          </a:p>
        </p:txBody>
      </p:sp>
      <p:sp>
        <p:nvSpPr>
          <p:cNvPr id="130" name="Google Shape;130;p2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ko"/>
              <a:t>Advanced Mobile Computing S19 - Team 7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8"/>
          <p:cNvSpPr txBox="1"/>
          <p:nvPr>
            <p:ph type="title"/>
          </p:nvPr>
        </p:nvSpPr>
        <p:spPr>
          <a:xfrm>
            <a:off x="369275" y="194275"/>
            <a:ext cx="9352800" cy="85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ko" sz="3200"/>
              <a:t>Initial Clustering</a:t>
            </a:r>
            <a:endParaRPr b="0" sz="3200" u="sng"/>
          </a:p>
        </p:txBody>
      </p:sp>
      <p:sp>
        <p:nvSpPr>
          <p:cNvPr id="261" name="Google Shape;261;p38"/>
          <p:cNvSpPr txBox="1"/>
          <p:nvPr>
            <p:ph idx="1" type="body"/>
          </p:nvPr>
        </p:nvSpPr>
        <p:spPr>
          <a:xfrm>
            <a:off x="457200" y="1200800"/>
            <a:ext cx="8303100" cy="186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ko"/>
              <a:t>HDBSCAN(Hierarchical Density Based Clustering)</a:t>
            </a:r>
            <a:endParaRPr/>
          </a:p>
          <a:p>
            <a:pPr indent="-342900" lvl="0" marL="9144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ko" sz="1800"/>
              <a:t>R</a:t>
            </a:r>
            <a:r>
              <a:rPr lang="ko" sz="1800"/>
              <a:t>obust and Fast </a:t>
            </a:r>
            <a:r>
              <a:rPr lang="ko"/>
              <a:t>C</a:t>
            </a:r>
            <a:r>
              <a:rPr lang="ko" sz="1800"/>
              <a:t>lustering </a:t>
            </a:r>
            <a:r>
              <a:rPr lang="ko"/>
              <a:t>A</a:t>
            </a:r>
            <a:r>
              <a:rPr lang="ko" sz="1800"/>
              <a:t>lgorithm</a:t>
            </a:r>
            <a:endParaRPr sz="1800"/>
          </a:p>
          <a:p>
            <a:pPr indent="-342900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ko" sz="1800"/>
              <a:t>min_cluster_size : </a:t>
            </a:r>
            <a:r>
              <a:rPr lang="ko"/>
              <a:t>minimum members of group</a:t>
            </a:r>
            <a:endParaRPr sz="1800"/>
          </a:p>
          <a:p>
            <a:pPr indent="0" lvl="0" marL="13716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9144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262" name="Google Shape;26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9775" y="2705835"/>
            <a:ext cx="2947501" cy="20340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89325" y="2733763"/>
            <a:ext cx="2941326" cy="2108537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38"/>
          <p:cNvSpPr txBox="1"/>
          <p:nvPr/>
        </p:nvSpPr>
        <p:spPr>
          <a:xfrm>
            <a:off x="5002175" y="4734800"/>
            <a:ext cx="2372700" cy="3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Muli Light"/>
                <a:ea typeface="Muli Light"/>
                <a:cs typeface="Muli Light"/>
                <a:sym typeface="Muli Light"/>
              </a:rPr>
              <a:t>[ Comparison of Speed ] </a:t>
            </a:r>
            <a:endParaRPr>
              <a:latin typeface="Muli Light"/>
              <a:ea typeface="Muli Light"/>
              <a:cs typeface="Muli Light"/>
              <a:sym typeface="Muli Light"/>
            </a:endParaRPr>
          </a:p>
        </p:txBody>
      </p:sp>
      <p:sp>
        <p:nvSpPr>
          <p:cNvPr id="265" name="Google Shape;265;p38"/>
          <p:cNvSpPr txBox="1"/>
          <p:nvPr/>
        </p:nvSpPr>
        <p:spPr>
          <a:xfrm>
            <a:off x="1898750" y="4748650"/>
            <a:ext cx="1856400" cy="3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Muli Light"/>
                <a:ea typeface="Muli Light"/>
                <a:cs typeface="Muli Light"/>
                <a:sym typeface="Muli Light"/>
              </a:rPr>
              <a:t>[ HDBSCAN result ] </a:t>
            </a:r>
            <a:endParaRPr>
              <a:latin typeface="Muli Light"/>
              <a:ea typeface="Muli Light"/>
              <a:cs typeface="Muli Light"/>
              <a:sym typeface="Muli Ligh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9"/>
          <p:cNvSpPr txBox="1"/>
          <p:nvPr>
            <p:ph type="title"/>
          </p:nvPr>
        </p:nvSpPr>
        <p:spPr>
          <a:xfrm>
            <a:off x="369275" y="194275"/>
            <a:ext cx="9352800" cy="85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ko" sz="3200"/>
              <a:t>Initial Clustering</a:t>
            </a:r>
            <a:endParaRPr b="0" sz="3200" u="sng"/>
          </a:p>
        </p:txBody>
      </p:sp>
      <p:sp>
        <p:nvSpPr>
          <p:cNvPr id="271" name="Google Shape;271;p39"/>
          <p:cNvSpPr txBox="1"/>
          <p:nvPr>
            <p:ph idx="1" type="body"/>
          </p:nvPr>
        </p:nvSpPr>
        <p:spPr>
          <a:xfrm>
            <a:off x="457200" y="1200800"/>
            <a:ext cx="8528100" cy="186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ko"/>
              <a:t>Trajectory Distance Clustering</a:t>
            </a:r>
            <a:endParaRPr/>
          </a:p>
          <a:p>
            <a:pPr indent="-342900" lvl="0" marL="91440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A7D86D"/>
              </a:buClr>
              <a:buSzPts val="1800"/>
              <a:buFont typeface="Muli Light"/>
              <a:buChar char="●"/>
            </a:pPr>
            <a:r>
              <a:rPr lang="ko" sz="1800"/>
              <a:t>Calculate distance between each user’s trajectory using N-steps gps-data .</a:t>
            </a:r>
            <a:endParaRPr sz="1800"/>
          </a:p>
          <a:p>
            <a:pPr indent="-34290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1800"/>
              <a:buFont typeface="Muli Light"/>
              <a:buChar char="●"/>
            </a:pPr>
            <a:r>
              <a:rPr lang="ko" sz="1800"/>
              <a:t>Do clustering with the distances  </a:t>
            </a:r>
            <a:endParaRPr sz="1800"/>
          </a:p>
          <a:p>
            <a:pPr indent="0" lvl="0" marL="9144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44579" l="0" r="5150" t="0"/>
          <a:stretch/>
        </p:blipFill>
        <p:spPr>
          <a:xfrm>
            <a:off x="3951613" y="3169225"/>
            <a:ext cx="4874084" cy="315200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/>
        </p:nvSpPr>
        <p:spPr>
          <a:xfrm>
            <a:off x="1486600" y="4675925"/>
            <a:ext cx="2407200" cy="5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Muli Light"/>
                <a:ea typeface="Muli Light"/>
                <a:cs typeface="Muli Light"/>
                <a:sym typeface="Muli Light"/>
              </a:rPr>
              <a:t>[ 4-users gps data test ]</a:t>
            </a:r>
            <a:endParaRPr>
              <a:latin typeface="Muli Light"/>
              <a:ea typeface="Muli Light"/>
              <a:cs typeface="Muli Light"/>
              <a:sym typeface="Muli Light"/>
            </a:endParaRPr>
          </a:p>
        </p:txBody>
      </p:sp>
      <p:sp>
        <p:nvSpPr>
          <p:cNvPr id="274" name="Google Shape;274;p39"/>
          <p:cNvSpPr/>
          <p:nvPr/>
        </p:nvSpPr>
        <p:spPr>
          <a:xfrm>
            <a:off x="5729525" y="3706075"/>
            <a:ext cx="848700" cy="2250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5" name="Google Shape;275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11000" y="2753600"/>
            <a:ext cx="2472932" cy="1862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0"/>
          <p:cNvSpPr txBox="1"/>
          <p:nvPr>
            <p:ph type="title"/>
          </p:nvPr>
        </p:nvSpPr>
        <p:spPr>
          <a:xfrm>
            <a:off x="369275" y="194275"/>
            <a:ext cx="9352800" cy="85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ko" sz="3200"/>
              <a:t>Initial Clustering</a:t>
            </a:r>
            <a:endParaRPr b="0" sz="3200" u="sng"/>
          </a:p>
        </p:txBody>
      </p:sp>
      <p:sp>
        <p:nvSpPr>
          <p:cNvPr id="281" name="Google Shape;281;p40"/>
          <p:cNvSpPr txBox="1"/>
          <p:nvPr>
            <p:ph idx="1" type="body"/>
          </p:nvPr>
        </p:nvSpPr>
        <p:spPr>
          <a:xfrm>
            <a:off x="457200" y="1200800"/>
            <a:ext cx="8528100" cy="186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ko"/>
              <a:t>Trajectory Distance Clustering</a:t>
            </a:r>
            <a:endParaRPr/>
          </a:p>
          <a:p>
            <a:pPr indent="-342900" lvl="0" marL="91440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A7D86D"/>
              </a:buClr>
              <a:buSzPts val="1800"/>
              <a:buFont typeface="Muli Light"/>
              <a:buChar char="●"/>
            </a:pPr>
            <a:r>
              <a:rPr lang="ko" sz="1800"/>
              <a:t>Calculate distance between each user’s trajectory using N-steps gps-data .</a:t>
            </a:r>
            <a:endParaRPr sz="1800"/>
          </a:p>
          <a:p>
            <a:pPr indent="-34290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1800"/>
              <a:buFont typeface="Muli Light"/>
              <a:buChar char="●"/>
            </a:pPr>
            <a:r>
              <a:rPr lang="ko" sz="1800"/>
              <a:t>Do clustering with the distances  </a:t>
            </a:r>
            <a:endParaRPr sz="1800"/>
          </a:p>
          <a:p>
            <a:pPr indent="0" lvl="0" marL="9144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282" name="Google Shape;282;p40"/>
          <p:cNvPicPr preferRelativeResize="0"/>
          <p:nvPr/>
        </p:nvPicPr>
        <p:blipFill rotWithShape="1">
          <a:blip r:embed="rId3">
            <a:alphaModFix/>
          </a:blip>
          <a:srcRect b="44579" l="0" r="5150" t="0"/>
          <a:stretch/>
        </p:blipFill>
        <p:spPr>
          <a:xfrm>
            <a:off x="3951613" y="3169225"/>
            <a:ext cx="4874084" cy="315200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40"/>
          <p:cNvSpPr txBox="1"/>
          <p:nvPr/>
        </p:nvSpPr>
        <p:spPr>
          <a:xfrm>
            <a:off x="1486600" y="4675925"/>
            <a:ext cx="2407200" cy="5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Muli Light"/>
                <a:ea typeface="Muli Light"/>
                <a:cs typeface="Muli Light"/>
                <a:sym typeface="Muli Light"/>
              </a:rPr>
              <a:t>[ 4-users gps data test ]</a:t>
            </a:r>
            <a:endParaRPr>
              <a:latin typeface="Muli Light"/>
              <a:ea typeface="Muli Light"/>
              <a:cs typeface="Muli Light"/>
              <a:sym typeface="Muli Light"/>
            </a:endParaRPr>
          </a:p>
        </p:txBody>
      </p:sp>
      <p:pic>
        <p:nvPicPr>
          <p:cNvPr id="284" name="Google Shape;284;p40"/>
          <p:cNvPicPr preferRelativeResize="0"/>
          <p:nvPr/>
        </p:nvPicPr>
        <p:blipFill rotWithShape="1">
          <a:blip r:embed="rId3">
            <a:alphaModFix/>
          </a:blip>
          <a:srcRect b="0" l="0" r="5437" t="49677"/>
          <a:stretch/>
        </p:blipFill>
        <p:spPr>
          <a:xfrm>
            <a:off x="3982763" y="4076675"/>
            <a:ext cx="4881388" cy="287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40"/>
          <p:cNvSpPr/>
          <p:nvPr/>
        </p:nvSpPr>
        <p:spPr>
          <a:xfrm>
            <a:off x="5729525" y="3706075"/>
            <a:ext cx="848700" cy="2250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6" name="Google Shape;286;p40"/>
          <p:cNvPicPr preferRelativeResize="0"/>
          <p:nvPr/>
        </p:nvPicPr>
        <p:blipFill rotWithShape="1">
          <a:blip r:embed="rId4">
            <a:alphaModFix/>
          </a:blip>
          <a:srcRect b="0" l="10944" r="0" t="0"/>
          <a:stretch/>
        </p:blipFill>
        <p:spPr>
          <a:xfrm>
            <a:off x="1330725" y="2668323"/>
            <a:ext cx="2528475" cy="20201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1"/>
          <p:cNvSpPr txBox="1"/>
          <p:nvPr>
            <p:ph type="title"/>
          </p:nvPr>
        </p:nvSpPr>
        <p:spPr>
          <a:xfrm>
            <a:off x="369275" y="194275"/>
            <a:ext cx="9352800" cy="85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3200"/>
              <a:t>Group Matching</a:t>
            </a:r>
            <a:endParaRPr b="0" sz="3200" u="sng"/>
          </a:p>
        </p:txBody>
      </p:sp>
      <p:sp>
        <p:nvSpPr>
          <p:cNvPr id="292" name="Google Shape;292;p41"/>
          <p:cNvSpPr txBox="1"/>
          <p:nvPr>
            <p:ph idx="1" type="body"/>
          </p:nvPr>
        </p:nvSpPr>
        <p:spPr>
          <a:xfrm>
            <a:off x="457200" y="1200800"/>
            <a:ext cx="7872600" cy="186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ko"/>
              <a:t>Smoothed Z Score Algorithm</a:t>
            </a:r>
            <a:endParaRPr/>
          </a:p>
          <a:p>
            <a:pPr indent="-342900" lvl="0" marL="9144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Adaptively compute the </a:t>
            </a:r>
            <a:r>
              <a:rPr b="1" lang="ko">
                <a:latin typeface="Muli"/>
                <a:ea typeface="Muli"/>
                <a:cs typeface="Muli"/>
                <a:sym typeface="Muli"/>
              </a:rPr>
              <a:t>threshold </a:t>
            </a:r>
            <a:r>
              <a:rPr lang="ko"/>
              <a:t>for a peak detection</a:t>
            </a:r>
            <a:endParaRPr/>
          </a:p>
          <a:p>
            <a:pPr indent="0" lvl="0" marL="9144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293" name="Google Shape;293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200" y="2130541"/>
            <a:ext cx="8241598" cy="270815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4" name="Google Shape;294;p41"/>
          <p:cNvCxnSpPr/>
          <p:nvPr/>
        </p:nvCxnSpPr>
        <p:spPr>
          <a:xfrm flipH="1">
            <a:off x="4238600" y="1964525"/>
            <a:ext cx="119100" cy="1309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5" name="Google Shape;295;p41"/>
          <p:cNvCxnSpPr/>
          <p:nvPr/>
        </p:nvCxnSpPr>
        <p:spPr>
          <a:xfrm flipH="1">
            <a:off x="2440900" y="1957675"/>
            <a:ext cx="1928700" cy="184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2"/>
          <p:cNvSpPr txBox="1"/>
          <p:nvPr>
            <p:ph type="title"/>
          </p:nvPr>
        </p:nvSpPr>
        <p:spPr>
          <a:xfrm>
            <a:off x="369275" y="194275"/>
            <a:ext cx="9352800" cy="85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3200"/>
              <a:t>Group </a:t>
            </a:r>
            <a:r>
              <a:rPr lang="ko" sz="3200"/>
              <a:t>Matching</a:t>
            </a:r>
            <a:endParaRPr b="0" sz="3200" u="sng"/>
          </a:p>
        </p:txBody>
      </p:sp>
      <p:sp>
        <p:nvSpPr>
          <p:cNvPr id="301" name="Google Shape;301;p42"/>
          <p:cNvSpPr txBox="1"/>
          <p:nvPr>
            <p:ph idx="1" type="body"/>
          </p:nvPr>
        </p:nvSpPr>
        <p:spPr>
          <a:xfrm>
            <a:off x="457200" y="1200800"/>
            <a:ext cx="4929300" cy="186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Peak Similarity</a:t>
            </a:r>
            <a:endParaRPr/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ko"/>
              <a:t>1 Minute Window</a:t>
            </a:r>
            <a:endParaRPr/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ko"/>
              <a:t>More than 3 similar peaks (&lt; 0.1s)</a:t>
            </a:r>
            <a:endParaRPr/>
          </a:p>
          <a:p>
            <a:pPr indent="0" lvl="0" marL="9144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302" name="Google Shape;30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638" y="2327177"/>
            <a:ext cx="4175098" cy="268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84263" y="2327175"/>
            <a:ext cx="4175098" cy="2684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42"/>
          <p:cNvSpPr/>
          <p:nvPr/>
        </p:nvSpPr>
        <p:spPr>
          <a:xfrm>
            <a:off x="981250" y="2758375"/>
            <a:ext cx="2236200" cy="4317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42"/>
          <p:cNvSpPr/>
          <p:nvPr/>
        </p:nvSpPr>
        <p:spPr>
          <a:xfrm>
            <a:off x="5652725" y="2758375"/>
            <a:ext cx="2189400" cy="4317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3"/>
          <p:cNvSpPr txBox="1"/>
          <p:nvPr>
            <p:ph type="ctrTitle"/>
          </p:nvPr>
        </p:nvSpPr>
        <p:spPr>
          <a:xfrm>
            <a:off x="685800" y="1811950"/>
            <a:ext cx="49731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Evaluation</a:t>
            </a:r>
            <a:endParaRPr/>
          </a:p>
        </p:txBody>
      </p:sp>
      <p:sp>
        <p:nvSpPr>
          <p:cNvPr id="311" name="Google Shape;311;p43"/>
          <p:cNvSpPr txBox="1"/>
          <p:nvPr>
            <p:ph idx="1" type="subTitle"/>
          </p:nvPr>
        </p:nvSpPr>
        <p:spPr>
          <a:xfrm>
            <a:off x="685800" y="3144850"/>
            <a:ext cx="2493600" cy="78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44"/>
          <p:cNvSpPr txBox="1"/>
          <p:nvPr>
            <p:ph type="title"/>
          </p:nvPr>
        </p:nvSpPr>
        <p:spPr>
          <a:xfrm>
            <a:off x="369275" y="194275"/>
            <a:ext cx="9352800" cy="85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3200"/>
              <a:t>Matching Algorithm</a:t>
            </a:r>
            <a:endParaRPr b="0" sz="3200" u="sng"/>
          </a:p>
        </p:txBody>
      </p:sp>
      <p:sp>
        <p:nvSpPr>
          <p:cNvPr id="317" name="Google Shape;317;p44"/>
          <p:cNvSpPr txBox="1"/>
          <p:nvPr>
            <p:ph idx="1" type="body"/>
          </p:nvPr>
        </p:nvSpPr>
        <p:spPr>
          <a:xfrm>
            <a:off x="457200" y="1200800"/>
            <a:ext cx="8261400" cy="186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6512 Bus Data</a:t>
            </a:r>
            <a:endParaRPr/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ko"/>
              <a:t>3 matches from 7 minutes of ride </a:t>
            </a:r>
            <a:endParaRPr sz="1800"/>
          </a:p>
          <a:p>
            <a:pPr indent="0" lvl="0" marL="9144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318" name="Google Shape;31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899552"/>
            <a:ext cx="4547049" cy="292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950" y="1899549"/>
            <a:ext cx="4547049" cy="2923101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44"/>
          <p:cNvSpPr txBox="1"/>
          <p:nvPr/>
        </p:nvSpPr>
        <p:spPr>
          <a:xfrm>
            <a:off x="5538725" y="4569950"/>
            <a:ext cx="2613600" cy="3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Muli Light"/>
                <a:ea typeface="Muli Light"/>
                <a:cs typeface="Muli Light"/>
                <a:sym typeface="Muli Light"/>
              </a:rPr>
              <a:t>6512 Bus </a:t>
            </a:r>
            <a:br>
              <a:rPr lang="ko">
                <a:latin typeface="Muli Light"/>
                <a:ea typeface="Muli Light"/>
                <a:cs typeface="Muli Light"/>
                <a:sym typeface="Muli Light"/>
              </a:rPr>
            </a:br>
            <a:r>
              <a:rPr lang="ko">
                <a:latin typeface="Muli Light"/>
                <a:ea typeface="Muli Light"/>
                <a:cs typeface="Muli Light"/>
                <a:sym typeface="Muli Light"/>
              </a:rPr>
              <a:t>IPad</a:t>
            </a:r>
            <a:endParaRPr>
              <a:latin typeface="Muli Light"/>
              <a:ea typeface="Muli Light"/>
              <a:cs typeface="Muli Light"/>
              <a:sym typeface="Muli Light"/>
            </a:endParaRPr>
          </a:p>
        </p:txBody>
      </p:sp>
      <p:sp>
        <p:nvSpPr>
          <p:cNvPr id="321" name="Google Shape;321;p44"/>
          <p:cNvSpPr txBox="1"/>
          <p:nvPr/>
        </p:nvSpPr>
        <p:spPr>
          <a:xfrm>
            <a:off x="991675" y="4569950"/>
            <a:ext cx="2613600" cy="3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Muli Light"/>
                <a:ea typeface="Muli Light"/>
                <a:cs typeface="Muli Light"/>
                <a:sym typeface="Muli Light"/>
              </a:rPr>
              <a:t>6512 Bus </a:t>
            </a:r>
            <a:br>
              <a:rPr lang="ko">
                <a:latin typeface="Muli Light"/>
                <a:ea typeface="Muli Light"/>
                <a:cs typeface="Muli Light"/>
                <a:sym typeface="Muli Light"/>
              </a:rPr>
            </a:br>
            <a:r>
              <a:rPr lang="ko">
                <a:latin typeface="Muli Light"/>
                <a:ea typeface="Muli Light"/>
                <a:cs typeface="Muli Light"/>
                <a:sym typeface="Muli Light"/>
              </a:rPr>
              <a:t>IPhone</a:t>
            </a:r>
            <a:endParaRPr>
              <a:latin typeface="Muli Light"/>
              <a:ea typeface="Muli Light"/>
              <a:cs typeface="Muli Light"/>
              <a:sym typeface="Muli Light"/>
            </a:endParaRPr>
          </a:p>
        </p:txBody>
      </p:sp>
      <p:sp>
        <p:nvSpPr>
          <p:cNvPr id="322" name="Google Shape;322;p44"/>
          <p:cNvSpPr/>
          <p:nvPr/>
        </p:nvSpPr>
        <p:spPr>
          <a:xfrm>
            <a:off x="769300" y="2425825"/>
            <a:ext cx="494100" cy="1821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44"/>
          <p:cNvSpPr/>
          <p:nvPr/>
        </p:nvSpPr>
        <p:spPr>
          <a:xfrm>
            <a:off x="275200" y="2425825"/>
            <a:ext cx="494100" cy="1821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44"/>
          <p:cNvSpPr/>
          <p:nvPr/>
        </p:nvSpPr>
        <p:spPr>
          <a:xfrm>
            <a:off x="2273075" y="2425825"/>
            <a:ext cx="494100" cy="1821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44"/>
          <p:cNvSpPr/>
          <p:nvPr/>
        </p:nvSpPr>
        <p:spPr>
          <a:xfrm>
            <a:off x="6897325" y="2450300"/>
            <a:ext cx="519300" cy="1821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44"/>
          <p:cNvSpPr/>
          <p:nvPr/>
        </p:nvSpPr>
        <p:spPr>
          <a:xfrm>
            <a:off x="5326900" y="2450300"/>
            <a:ext cx="519300" cy="1821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44"/>
          <p:cNvSpPr/>
          <p:nvPr/>
        </p:nvSpPr>
        <p:spPr>
          <a:xfrm>
            <a:off x="4807600" y="2450300"/>
            <a:ext cx="519300" cy="1821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899550"/>
            <a:ext cx="4547049" cy="2923103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4575" y="1899545"/>
            <a:ext cx="4547049" cy="2923105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45"/>
          <p:cNvSpPr txBox="1"/>
          <p:nvPr>
            <p:ph type="title"/>
          </p:nvPr>
        </p:nvSpPr>
        <p:spPr>
          <a:xfrm>
            <a:off x="369275" y="194275"/>
            <a:ext cx="9352800" cy="85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3200"/>
              <a:t>Matching Algorithm</a:t>
            </a:r>
            <a:endParaRPr b="0" sz="3200" u="sng"/>
          </a:p>
        </p:txBody>
      </p:sp>
      <p:sp>
        <p:nvSpPr>
          <p:cNvPr id="335" name="Google Shape;335;p45"/>
          <p:cNvSpPr txBox="1"/>
          <p:nvPr>
            <p:ph idx="1" type="body"/>
          </p:nvPr>
        </p:nvSpPr>
        <p:spPr>
          <a:xfrm>
            <a:off x="457200" y="1200800"/>
            <a:ext cx="7935300" cy="186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Bongcheon - SNU Subway Data 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ko"/>
              <a:t>successfully matched during 1~ minute of ride</a:t>
            </a:r>
            <a:endParaRPr sz="1800"/>
          </a:p>
          <a:p>
            <a:pPr indent="0" lvl="0" marL="9144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36" name="Google Shape;336;p45"/>
          <p:cNvSpPr txBox="1"/>
          <p:nvPr/>
        </p:nvSpPr>
        <p:spPr>
          <a:xfrm>
            <a:off x="1111300" y="4569950"/>
            <a:ext cx="2613600" cy="3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Muli Light"/>
                <a:ea typeface="Muli Light"/>
                <a:cs typeface="Muli Light"/>
                <a:sym typeface="Muli Light"/>
              </a:rPr>
              <a:t>Bongcheon - SNU Subway IPhone </a:t>
            </a:r>
            <a:endParaRPr>
              <a:latin typeface="Muli Light"/>
              <a:ea typeface="Muli Light"/>
              <a:cs typeface="Muli Light"/>
              <a:sym typeface="Muli Light"/>
            </a:endParaRPr>
          </a:p>
        </p:txBody>
      </p:sp>
      <p:sp>
        <p:nvSpPr>
          <p:cNvPr id="337" name="Google Shape;337;p45"/>
          <p:cNvSpPr txBox="1"/>
          <p:nvPr/>
        </p:nvSpPr>
        <p:spPr>
          <a:xfrm>
            <a:off x="5538725" y="4569950"/>
            <a:ext cx="2613600" cy="3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Muli Light"/>
                <a:ea typeface="Muli Light"/>
                <a:cs typeface="Muli Light"/>
                <a:sym typeface="Muli Light"/>
              </a:rPr>
              <a:t>Bongcheon - SNU Subway IPad</a:t>
            </a:r>
            <a:endParaRPr>
              <a:latin typeface="Muli Light"/>
              <a:ea typeface="Muli Light"/>
              <a:cs typeface="Muli Light"/>
              <a:sym typeface="Muli Light"/>
            </a:endParaRPr>
          </a:p>
        </p:txBody>
      </p:sp>
      <p:sp>
        <p:nvSpPr>
          <p:cNvPr id="338" name="Google Shape;338;p45"/>
          <p:cNvSpPr/>
          <p:nvPr/>
        </p:nvSpPr>
        <p:spPr>
          <a:xfrm>
            <a:off x="875425" y="2450300"/>
            <a:ext cx="2004600" cy="1821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p45"/>
          <p:cNvSpPr/>
          <p:nvPr/>
        </p:nvSpPr>
        <p:spPr>
          <a:xfrm>
            <a:off x="5144725" y="2450300"/>
            <a:ext cx="2185200" cy="1821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46"/>
          <p:cNvSpPr txBox="1"/>
          <p:nvPr>
            <p:ph type="title"/>
          </p:nvPr>
        </p:nvSpPr>
        <p:spPr>
          <a:xfrm>
            <a:off x="369275" y="194275"/>
            <a:ext cx="9352800" cy="85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3200"/>
              <a:t>Battery Usage</a:t>
            </a:r>
            <a:endParaRPr b="0" sz="3200" u="sng"/>
          </a:p>
        </p:txBody>
      </p:sp>
      <p:pic>
        <p:nvPicPr>
          <p:cNvPr id="345" name="Google Shape;345;p46" title="Points scored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1411" y="1170000"/>
            <a:ext cx="6201174" cy="3834376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46"/>
          <p:cNvSpPr txBox="1"/>
          <p:nvPr/>
        </p:nvSpPr>
        <p:spPr>
          <a:xfrm>
            <a:off x="6457000" y="2595550"/>
            <a:ext cx="888300" cy="4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Muli Light"/>
                <a:ea typeface="Muli Light"/>
                <a:cs typeface="Muli Light"/>
                <a:sym typeface="Muli Light"/>
              </a:rPr>
              <a:t>1.9 mAh</a:t>
            </a:r>
            <a:endParaRPr>
              <a:latin typeface="Muli Light"/>
              <a:ea typeface="Muli Light"/>
              <a:cs typeface="Muli Light"/>
              <a:sym typeface="Muli Light"/>
            </a:endParaRPr>
          </a:p>
        </p:txBody>
      </p:sp>
      <p:cxnSp>
        <p:nvCxnSpPr>
          <p:cNvPr id="347" name="Google Shape;347;p46"/>
          <p:cNvCxnSpPr/>
          <p:nvPr/>
        </p:nvCxnSpPr>
        <p:spPr>
          <a:xfrm rot="10800000">
            <a:off x="6323325" y="2539750"/>
            <a:ext cx="0" cy="516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47"/>
          <p:cNvSpPr txBox="1"/>
          <p:nvPr>
            <p:ph type="ctrTitle"/>
          </p:nvPr>
        </p:nvSpPr>
        <p:spPr>
          <a:xfrm>
            <a:off x="685800" y="1811950"/>
            <a:ext cx="49731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Mock Client Demo</a:t>
            </a:r>
            <a:endParaRPr/>
          </a:p>
        </p:txBody>
      </p:sp>
      <p:sp>
        <p:nvSpPr>
          <p:cNvPr id="353" name="Google Shape;353;p47"/>
          <p:cNvSpPr txBox="1"/>
          <p:nvPr>
            <p:ph idx="1" type="subTitle"/>
          </p:nvPr>
        </p:nvSpPr>
        <p:spPr>
          <a:xfrm>
            <a:off x="685800" y="3144850"/>
            <a:ext cx="2493600" cy="78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0"/>
          <p:cNvSpPr txBox="1"/>
          <p:nvPr>
            <p:ph idx="1" type="body"/>
          </p:nvPr>
        </p:nvSpPr>
        <p:spPr>
          <a:xfrm>
            <a:off x="457200" y="1654975"/>
            <a:ext cx="4929300" cy="3250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SzPts val="1400"/>
              <a:buChar char="●"/>
            </a:pPr>
            <a:r>
              <a:rPr lang="ko" sz="1400"/>
              <a:t>Overview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ko" sz="1400"/>
              <a:t>Project Design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" sz="1400"/>
              <a:t>Client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" sz="1400"/>
              <a:t>Server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" sz="1400"/>
              <a:t>Matching Algorithm Flow</a:t>
            </a:r>
            <a:endParaRPr sz="1400"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ko" sz="1400"/>
              <a:t>Group Candidate Clustering</a:t>
            </a:r>
            <a:endParaRPr sz="1400"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ko" sz="1400"/>
              <a:t>Group Matching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ko" sz="1400"/>
              <a:t>Evaluation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" sz="1400"/>
              <a:t>Battery Usage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" sz="1400"/>
              <a:t>Matching Algorithm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ko" sz="1400"/>
              <a:t>Demo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ko" sz="1400"/>
              <a:t>Conclusions and Further work</a:t>
            </a:r>
            <a:endParaRPr sz="1400"/>
          </a:p>
        </p:txBody>
      </p:sp>
      <p:sp>
        <p:nvSpPr>
          <p:cNvPr id="136" name="Google Shape;136;p30"/>
          <p:cNvSpPr txBox="1"/>
          <p:nvPr>
            <p:ph type="title"/>
          </p:nvPr>
        </p:nvSpPr>
        <p:spPr>
          <a:xfrm>
            <a:off x="457200" y="1044175"/>
            <a:ext cx="6300300" cy="85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3600"/>
              <a:t>Contents</a:t>
            </a:r>
            <a:endParaRPr sz="36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48"/>
          <p:cNvSpPr txBox="1"/>
          <p:nvPr>
            <p:ph type="ctrTitle"/>
          </p:nvPr>
        </p:nvSpPr>
        <p:spPr>
          <a:xfrm>
            <a:off x="685800" y="1811950"/>
            <a:ext cx="49731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Conclusions &amp; Further work</a:t>
            </a:r>
            <a:endParaRPr/>
          </a:p>
        </p:txBody>
      </p:sp>
      <p:sp>
        <p:nvSpPr>
          <p:cNvPr id="359" name="Google Shape;359;p48"/>
          <p:cNvSpPr txBox="1"/>
          <p:nvPr>
            <p:ph idx="1" type="subTitle"/>
          </p:nvPr>
        </p:nvSpPr>
        <p:spPr>
          <a:xfrm>
            <a:off x="685800" y="3144850"/>
            <a:ext cx="2493600" cy="78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49"/>
          <p:cNvSpPr txBox="1"/>
          <p:nvPr>
            <p:ph type="title"/>
          </p:nvPr>
        </p:nvSpPr>
        <p:spPr>
          <a:xfrm>
            <a:off x="369275" y="194275"/>
            <a:ext cx="9352800" cy="85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3200"/>
              <a:t>Conclusions</a:t>
            </a:r>
            <a:endParaRPr b="0" sz="3200" u="sng"/>
          </a:p>
        </p:txBody>
      </p:sp>
      <p:sp>
        <p:nvSpPr>
          <p:cNvPr id="365" name="Google Shape;365;p49"/>
          <p:cNvSpPr txBox="1"/>
          <p:nvPr>
            <p:ph idx="1" type="body"/>
          </p:nvPr>
        </p:nvSpPr>
        <p:spPr>
          <a:xfrm>
            <a:off x="457200" y="1200800"/>
            <a:ext cx="3802500" cy="3222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Good Points</a:t>
            </a:r>
            <a:endParaRPr/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ko"/>
              <a:t>Greatly reduces battery consumption</a:t>
            </a:r>
            <a:endParaRPr/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ko"/>
              <a:t>C</a:t>
            </a:r>
            <a:r>
              <a:rPr lang="ko"/>
              <a:t>ompletely</a:t>
            </a:r>
            <a:r>
              <a:rPr lang="ko"/>
              <a:t> runs in the background</a:t>
            </a:r>
            <a:endParaRPr/>
          </a:p>
          <a:p>
            <a:pPr indent="0" lvl="0" marL="9144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66" name="Google Shape;366;p49"/>
          <p:cNvSpPr txBox="1"/>
          <p:nvPr>
            <p:ph idx="1" type="body"/>
          </p:nvPr>
        </p:nvSpPr>
        <p:spPr>
          <a:xfrm>
            <a:off x="4900075" y="1200800"/>
            <a:ext cx="3802500" cy="3222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Weak Points</a:t>
            </a:r>
            <a:endParaRPr/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ko"/>
              <a:t>Heuristic based matching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ko"/>
              <a:t>R</a:t>
            </a:r>
            <a:r>
              <a:rPr lang="ko"/>
              <a:t>equires illegal Mock permission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ko"/>
              <a:t>Overhead for non registered members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50"/>
          <p:cNvSpPr txBox="1"/>
          <p:nvPr>
            <p:ph type="title"/>
          </p:nvPr>
        </p:nvSpPr>
        <p:spPr>
          <a:xfrm>
            <a:off x="369275" y="194275"/>
            <a:ext cx="9352800" cy="85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Further Work</a:t>
            </a:r>
            <a:endParaRPr/>
          </a:p>
        </p:txBody>
      </p:sp>
      <p:pic>
        <p:nvPicPr>
          <p:cNvPr id="372" name="Google Shape;372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1750" y="2182288"/>
            <a:ext cx="3452701" cy="2199597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99525" y="2234000"/>
            <a:ext cx="3452701" cy="2346237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p50"/>
          <p:cNvSpPr/>
          <p:nvPr/>
        </p:nvSpPr>
        <p:spPr>
          <a:xfrm>
            <a:off x="1446613" y="2702750"/>
            <a:ext cx="2262300" cy="8454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p50"/>
          <p:cNvSpPr/>
          <p:nvPr/>
        </p:nvSpPr>
        <p:spPr>
          <a:xfrm>
            <a:off x="5718588" y="2702750"/>
            <a:ext cx="2262300" cy="8454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50"/>
          <p:cNvSpPr txBox="1"/>
          <p:nvPr>
            <p:ph idx="1" type="body"/>
          </p:nvPr>
        </p:nvSpPr>
        <p:spPr>
          <a:xfrm>
            <a:off x="457200" y="1200800"/>
            <a:ext cx="7592700" cy="186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P</a:t>
            </a:r>
            <a:r>
              <a:rPr lang="ko"/>
              <a:t>ossibility</a:t>
            </a:r>
            <a:r>
              <a:rPr lang="ko"/>
              <a:t> to use a </a:t>
            </a:r>
            <a:r>
              <a:rPr b="1" lang="ko">
                <a:latin typeface="Muli"/>
                <a:ea typeface="Muli"/>
                <a:cs typeface="Muli"/>
                <a:sym typeface="Muli"/>
              </a:rPr>
              <a:t>machine learning</a:t>
            </a:r>
            <a:r>
              <a:rPr lang="ko"/>
              <a:t> based algorithm</a:t>
            </a:r>
            <a:endParaRPr/>
          </a:p>
          <a:p>
            <a:pPr indent="0" lvl="0" marL="9144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77" name="Google Shape;377;p50"/>
          <p:cNvSpPr txBox="1"/>
          <p:nvPr/>
        </p:nvSpPr>
        <p:spPr>
          <a:xfrm>
            <a:off x="1614400" y="4498500"/>
            <a:ext cx="1607400" cy="3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Muli Light"/>
                <a:ea typeface="Muli Light"/>
                <a:cs typeface="Muli Light"/>
                <a:sym typeface="Muli Light"/>
              </a:rPr>
              <a:t>6512 Bus IPhone</a:t>
            </a:r>
            <a:endParaRPr>
              <a:latin typeface="Muli Light"/>
              <a:ea typeface="Muli Light"/>
              <a:cs typeface="Muli Light"/>
              <a:sym typeface="Muli Light"/>
            </a:endParaRPr>
          </a:p>
        </p:txBody>
      </p:sp>
      <p:sp>
        <p:nvSpPr>
          <p:cNvPr id="378" name="Google Shape;378;p50"/>
          <p:cNvSpPr txBox="1"/>
          <p:nvPr/>
        </p:nvSpPr>
        <p:spPr>
          <a:xfrm>
            <a:off x="5922175" y="4498500"/>
            <a:ext cx="1607400" cy="3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Muli Light"/>
                <a:ea typeface="Muli Light"/>
                <a:cs typeface="Muli Light"/>
                <a:sym typeface="Muli Light"/>
              </a:rPr>
              <a:t>6512 Bus IPad</a:t>
            </a:r>
            <a:endParaRPr>
              <a:latin typeface="Muli Light"/>
              <a:ea typeface="Muli Light"/>
              <a:cs typeface="Muli Light"/>
              <a:sym typeface="Muli Light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51"/>
          <p:cNvSpPr txBox="1"/>
          <p:nvPr>
            <p:ph type="title"/>
          </p:nvPr>
        </p:nvSpPr>
        <p:spPr>
          <a:xfrm>
            <a:off x="369275" y="194275"/>
            <a:ext cx="9352800" cy="85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Further Work</a:t>
            </a:r>
            <a:endParaRPr/>
          </a:p>
        </p:txBody>
      </p:sp>
      <p:sp>
        <p:nvSpPr>
          <p:cNvPr id="384" name="Google Shape;384;p51"/>
          <p:cNvSpPr txBox="1"/>
          <p:nvPr>
            <p:ph idx="1" type="body"/>
          </p:nvPr>
        </p:nvSpPr>
        <p:spPr>
          <a:xfrm>
            <a:off x="457200" y="1200800"/>
            <a:ext cx="7592700" cy="3081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Implement as library, not as app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Scalability for matching algorithm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More testing with more users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Write a paper and apply to MobiSys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Use accelerometer data instead of GPS for initial matching group confirmation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52"/>
          <p:cNvSpPr txBox="1"/>
          <p:nvPr>
            <p:ph type="ctrTitle"/>
          </p:nvPr>
        </p:nvSpPr>
        <p:spPr>
          <a:xfrm>
            <a:off x="381000" y="1458425"/>
            <a:ext cx="5918100" cy="293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Thank you for your attention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1"/>
          <p:cNvSpPr txBox="1"/>
          <p:nvPr>
            <p:ph type="ctrTitle"/>
          </p:nvPr>
        </p:nvSpPr>
        <p:spPr>
          <a:xfrm>
            <a:off x="685800" y="1811950"/>
            <a:ext cx="49731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Overview</a:t>
            </a:r>
            <a:endParaRPr/>
          </a:p>
        </p:txBody>
      </p:sp>
      <p:sp>
        <p:nvSpPr>
          <p:cNvPr id="142" name="Google Shape;142;p31"/>
          <p:cNvSpPr txBox="1"/>
          <p:nvPr>
            <p:ph idx="1" type="subTitle"/>
          </p:nvPr>
        </p:nvSpPr>
        <p:spPr>
          <a:xfrm>
            <a:off x="685800" y="3144850"/>
            <a:ext cx="2493600" cy="78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2"/>
          <p:cNvSpPr txBox="1"/>
          <p:nvPr>
            <p:ph type="title"/>
          </p:nvPr>
        </p:nvSpPr>
        <p:spPr>
          <a:xfrm>
            <a:off x="369275" y="194275"/>
            <a:ext cx="9352800" cy="85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ko"/>
              <a:t>GPS-data S</a:t>
            </a:r>
            <a:r>
              <a:rPr lang="ko"/>
              <a:t>har</a:t>
            </a:r>
            <a:r>
              <a:rPr b="0" lang="ko"/>
              <a:t>ing</a:t>
            </a:r>
            <a:endParaRPr b="0"/>
          </a:p>
        </p:txBody>
      </p:sp>
      <p:sp>
        <p:nvSpPr>
          <p:cNvPr id="148" name="Google Shape;148;p32"/>
          <p:cNvSpPr txBox="1"/>
          <p:nvPr>
            <p:ph idx="1" type="body"/>
          </p:nvPr>
        </p:nvSpPr>
        <p:spPr>
          <a:xfrm>
            <a:off x="457200" y="1420100"/>
            <a:ext cx="6484500" cy="330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800"/>
              <a:buChar char="➢"/>
            </a:pPr>
            <a:r>
              <a:rPr lang="ko"/>
              <a:t>Calculate geometric-distance between users</a:t>
            </a:r>
            <a:endParaRPr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ko"/>
              <a:t> (long, lat) → “Haversine” distance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ko"/>
              <a:t>User Clustering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ko"/>
              <a:t>GPS-data Sharing</a:t>
            </a:r>
            <a:endParaRPr/>
          </a:p>
        </p:txBody>
      </p:sp>
      <p:pic>
        <p:nvPicPr>
          <p:cNvPr id="149" name="Google Shape;14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43073" y="2610850"/>
            <a:ext cx="2016002" cy="204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3"/>
          <p:cNvSpPr txBox="1"/>
          <p:nvPr>
            <p:ph type="title"/>
          </p:nvPr>
        </p:nvSpPr>
        <p:spPr>
          <a:xfrm>
            <a:off x="369275" y="194275"/>
            <a:ext cx="9352800" cy="85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ko"/>
              <a:t>GPS-data S</a:t>
            </a:r>
            <a:r>
              <a:rPr lang="ko"/>
              <a:t>har</a:t>
            </a:r>
            <a:r>
              <a:rPr b="0" lang="ko"/>
              <a:t>ing</a:t>
            </a:r>
            <a:endParaRPr b="0"/>
          </a:p>
        </p:txBody>
      </p:sp>
      <p:pic>
        <p:nvPicPr>
          <p:cNvPr id="155" name="Google Shape;15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4592" y="2571750"/>
            <a:ext cx="3214100" cy="214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36375" y="2288700"/>
            <a:ext cx="2391950" cy="2391950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33"/>
          <p:cNvSpPr txBox="1"/>
          <p:nvPr>
            <p:ph idx="1" type="body"/>
          </p:nvPr>
        </p:nvSpPr>
        <p:spPr>
          <a:xfrm>
            <a:off x="457200" y="1200800"/>
            <a:ext cx="3802500" cy="3222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Transportation System</a:t>
            </a:r>
            <a:endParaRPr/>
          </a:p>
          <a:p>
            <a:pPr indent="0" lvl="0" marL="91440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9144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58" name="Google Shape;158;p33"/>
          <p:cNvSpPr txBox="1"/>
          <p:nvPr>
            <p:ph idx="1" type="body"/>
          </p:nvPr>
        </p:nvSpPr>
        <p:spPr>
          <a:xfrm>
            <a:off x="4900075" y="1200800"/>
            <a:ext cx="3802500" cy="3222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A7D86D"/>
              </a:buClr>
              <a:buSzPts val="1800"/>
              <a:buFont typeface="Muli Light"/>
              <a:buChar char="●"/>
            </a:pPr>
            <a:r>
              <a:rPr lang="ko"/>
              <a:t>Provide GPS with group to reduce power consumption</a:t>
            </a:r>
            <a:endParaRPr sz="1800"/>
          </a:p>
          <a:p>
            <a:pPr indent="0" lvl="0" marL="9144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4"/>
          <p:cNvSpPr txBox="1"/>
          <p:nvPr>
            <p:ph type="ctrTitle"/>
          </p:nvPr>
        </p:nvSpPr>
        <p:spPr>
          <a:xfrm>
            <a:off x="685800" y="1811950"/>
            <a:ext cx="49731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Project Design</a:t>
            </a:r>
            <a:endParaRPr/>
          </a:p>
        </p:txBody>
      </p:sp>
      <p:sp>
        <p:nvSpPr>
          <p:cNvPr id="164" name="Google Shape;164;p34"/>
          <p:cNvSpPr txBox="1"/>
          <p:nvPr>
            <p:ph idx="1" type="subTitle"/>
          </p:nvPr>
        </p:nvSpPr>
        <p:spPr>
          <a:xfrm>
            <a:off x="685800" y="3144850"/>
            <a:ext cx="2493600" cy="78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5"/>
          <p:cNvSpPr txBox="1"/>
          <p:nvPr>
            <p:ph type="title"/>
          </p:nvPr>
        </p:nvSpPr>
        <p:spPr>
          <a:xfrm>
            <a:off x="369275" y="194275"/>
            <a:ext cx="9352800" cy="85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3200" u="sng"/>
              <a:t>C</a:t>
            </a:r>
            <a:r>
              <a:rPr lang="ko" sz="3200" u="sng"/>
              <a:t>lients</a:t>
            </a:r>
            <a:endParaRPr sz="3200" u="sng"/>
          </a:p>
        </p:txBody>
      </p:sp>
      <p:sp>
        <p:nvSpPr>
          <p:cNvPr id="170" name="Google Shape;170;p35"/>
          <p:cNvSpPr txBox="1"/>
          <p:nvPr>
            <p:ph idx="1" type="body"/>
          </p:nvPr>
        </p:nvSpPr>
        <p:spPr>
          <a:xfrm>
            <a:off x="457200" y="1200800"/>
            <a:ext cx="4929300" cy="186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Act as a leader/group member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Peak Calculation for group matching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To reduce communication cost</a:t>
            </a:r>
            <a:endParaRPr/>
          </a:p>
        </p:txBody>
      </p:sp>
      <p:pic>
        <p:nvPicPr>
          <p:cNvPr id="171" name="Google Shape;17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0425" y="2266850"/>
            <a:ext cx="6115307" cy="2876650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35"/>
          <p:cNvSpPr/>
          <p:nvPr/>
        </p:nvSpPr>
        <p:spPr>
          <a:xfrm flipH="1" rot="5400000">
            <a:off x="6327744" y="2397264"/>
            <a:ext cx="1116000" cy="1197300"/>
          </a:xfrm>
          <a:prstGeom prst="uturnArrow">
            <a:avLst>
              <a:gd fmla="val 25000" name="adj1"/>
              <a:gd fmla="val 25000" name="adj2"/>
              <a:gd fmla="val 25000" name="adj3"/>
              <a:gd fmla="val 43750" name="adj4"/>
              <a:gd fmla="val 75000" name="adj5"/>
            </a:avLst>
          </a:prstGeom>
          <a:solidFill>
            <a:srgbClr val="FF0000">
              <a:alpha val="203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35"/>
          <p:cNvSpPr/>
          <p:nvPr/>
        </p:nvSpPr>
        <p:spPr>
          <a:xfrm flipH="1" rot="-5400000">
            <a:off x="5259043" y="2506599"/>
            <a:ext cx="1116000" cy="1197300"/>
          </a:xfrm>
          <a:prstGeom prst="uturnArrow">
            <a:avLst>
              <a:gd fmla="val 25000" name="adj1"/>
              <a:gd fmla="val 25000" name="adj2"/>
              <a:gd fmla="val 25000" name="adj3"/>
              <a:gd fmla="val 43750" name="adj4"/>
              <a:gd fmla="val 75000" name="adj5"/>
            </a:avLst>
          </a:prstGeom>
          <a:solidFill>
            <a:srgbClr val="FF0000">
              <a:alpha val="203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35"/>
          <p:cNvSpPr/>
          <p:nvPr/>
        </p:nvSpPr>
        <p:spPr>
          <a:xfrm flipH="1" rot="10800000">
            <a:off x="5483017" y="3581124"/>
            <a:ext cx="2697900" cy="1158900"/>
          </a:xfrm>
          <a:prstGeom prst="uturnArrow">
            <a:avLst>
              <a:gd fmla="val 25000" name="adj1"/>
              <a:gd fmla="val 25000" name="adj2"/>
              <a:gd fmla="val 25000" name="adj3"/>
              <a:gd fmla="val 43750" name="adj4"/>
              <a:gd fmla="val 75000" name="adj5"/>
            </a:avLst>
          </a:prstGeom>
          <a:solidFill>
            <a:srgbClr val="FF0000">
              <a:alpha val="203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35"/>
          <p:cNvSpPr/>
          <p:nvPr/>
        </p:nvSpPr>
        <p:spPr>
          <a:xfrm flipH="1">
            <a:off x="5218074" y="2547250"/>
            <a:ext cx="2697900" cy="1158900"/>
          </a:xfrm>
          <a:prstGeom prst="uturnArrow">
            <a:avLst>
              <a:gd fmla="val 25000" name="adj1"/>
              <a:gd fmla="val 25000" name="adj2"/>
              <a:gd fmla="val 25000" name="adj3"/>
              <a:gd fmla="val 43750" name="adj4"/>
              <a:gd fmla="val 75000" name="adj5"/>
            </a:avLst>
          </a:prstGeom>
          <a:solidFill>
            <a:srgbClr val="FF0000">
              <a:alpha val="203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6"/>
          <p:cNvSpPr txBox="1"/>
          <p:nvPr>
            <p:ph type="title"/>
          </p:nvPr>
        </p:nvSpPr>
        <p:spPr>
          <a:xfrm>
            <a:off x="369275" y="194275"/>
            <a:ext cx="9352800" cy="85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3200"/>
              <a:t>Server</a:t>
            </a:r>
            <a:endParaRPr sz="3200" u="sng"/>
          </a:p>
        </p:txBody>
      </p:sp>
      <p:grpSp>
        <p:nvGrpSpPr>
          <p:cNvPr id="181" name="Google Shape;181;p36"/>
          <p:cNvGrpSpPr/>
          <p:nvPr/>
        </p:nvGrpSpPr>
        <p:grpSpPr>
          <a:xfrm>
            <a:off x="369275" y="1316600"/>
            <a:ext cx="8461709" cy="3510600"/>
            <a:chOff x="415275" y="1488925"/>
            <a:chExt cx="8461709" cy="3510600"/>
          </a:xfrm>
        </p:grpSpPr>
        <p:sp>
          <p:nvSpPr>
            <p:cNvPr id="182" name="Google Shape;182;p36"/>
            <p:cNvSpPr/>
            <p:nvPr/>
          </p:nvSpPr>
          <p:spPr>
            <a:xfrm>
              <a:off x="415275" y="1488925"/>
              <a:ext cx="4483800" cy="3510600"/>
            </a:xfrm>
            <a:prstGeom prst="rect">
              <a:avLst/>
            </a:prstGeom>
            <a:gradFill>
              <a:gsLst>
                <a:gs pos="0">
                  <a:srgbClr val="FFFFFF"/>
                </a:gs>
                <a:gs pos="100000">
                  <a:srgbClr val="B3B3B3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br>
                <a:rPr lang="ko"/>
              </a:br>
              <a:br>
                <a:rPr lang="ko"/>
              </a:br>
              <a:br>
                <a:rPr lang="ko"/>
              </a:br>
              <a:br>
                <a:rPr lang="ko"/>
              </a:br>
              <a:br>
                <a:rPr lang="ko"/>
              </a:br>
              <a:br>
                <a:rPr lang="ko"/>
              </a:br>
              <a:br>
                <a:rPr lang="ko"/>
              </a:br>
              <a:br>
                <a:rPr lang="ko"/>
              </a:br>
              <a:br>
                <a:rPr lang="ko"/>
              </a:br>
              <a:br>
                <a:rPr lang="ko"/>
              </a:br>
              <a:br>
                <a:rPr lang="ko"/>
              </a:br>
              <a:br>
                <a:rPr lang="ko"/>
              </a:br>
              <a:endParaRPr/>
            </a:p>
          </p:txBody>
        </p:sp>
        <p:sp>
          <p:nvSpPr>
            <p:cNvPr id="183" name="Google Shape;183;p36"/>
            <p:cNvSpPr/>
            <p:nvPr/>
          </p:nvSpPr>
          <p:spPr>
            <a:xfrm>
              <a:off x="5132800" y="1488925"/>
              <a:ext cx="3704400" cy="3510600"/>
            </a:xfrm>
            <a:prstGeom prst="rect">
              <a:avLst/>
            </a:prstGeom>
            <a:gradFill>
              <a:gsLst>
                <a:gs pos="0">
                  <a:srgbClr val="FFFFFF"/>
                </a:gs>
                <a:gs pos="100000">
                  <a:srgbClr val="B3B3B3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br>
                <a:rPr lang="ko"/>
              </a:br>
              <a:br>
                <a:rPr lang="ko"/>
              </a:br>
              <a:br>
                <a:rPr lang="ko"/>
              </a:br>
              <a:br>
                <a:rPr lang="ko"/>
              </a:br>
              <a:br>
                <a:rPr lang="ko"/>
              </a:br>
              <a:br>
                <a:rPr lang="ko"/>
              </a:br>
              <a:br>
                <a:rPr lang="ko"/>
              </a:br>
              <a:br>
                <a:rPr lang="ko"/>
              </a:br>
              <a:br>
                <a:rPr lang="ko"/>
              </a:br>
              <a:br>
                <a:rPr lang="ko"/>
              </a:br>
              <a:br>
                <a:rPr lang="ko"/>
              </a:br>
              <a:br>
                <a:rPr lang="ko"/>
              </a:br>
              <a:endParaRPr/>
            </a:p>
          </p:txBody>
        </p:sp>
        <p:sp>
          <p:nvSpPr>
            <p:cNvPr id="184" name="Google Shape;184;p36"/>
            <p:cNvSpPr/>
            <p:nvPr/>
          </p:nvSpPr>
          <p:spPr>
            <a:xfrm>
              <a:off x="3622910" y="2606634"/>
              <a:ext cx="1131300" cy="1131300"/>
            </a:xfrm>
            <a:prstGeom prst="cube">
              <a:avLst>
                <a:gd fmla="val 25000" name="adj"/>
              </a:avLst>
            </a:prstGeom>
            <a:solidFill>
              <a:srgbClr val="CFE2F3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/>
                <a:t>HTTP</a:t>
              </a:r>
              <a:endParaRPr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/>
                <a:t>Server</a:t>
              </a:r>
              <a:endParaRPr/>
            </a:p>
          </p:txBody>
        </p:sp>
        <p:sp>
          <p:nvSpPr>
            <p:cNvPr id="185" name="Google Shape;185;p36"/>
            <p:cNvSpPr/>
            <p:nvPr/>
          </p:nvSpPr>
          <p:spPr>
            <a:xfrm>
              <a:off x="6284001" y="1651612"/>
              <a:ext cx="256800" cy="256800"/>
            </a:xfrm>
            <a:prstGeom prst="cube">
              <a:avLst>
                <a:gd fmla="val 25000" name="adj"/>
              </a:avLst>
            </a:prstGeom>
            <a:solidFill>
              <a:srgbClr val="FF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186" name="Google Shape;186;p36"/>
            <p:cNvSpPr/>
            <p:nvPr/>
          </p:nvSpPr>
          <p:spPr>
            <a:xfrm>
              <a:off x="6359264" y="2118796"/>
              <a:ext cx="256800" cy="256800"/>
            </a:xfrm>
            <a:prstGeom prst="cube">
              <a:avLst>
                <a:gd fmla="val 25000" name="adj"/>
              </a:avLst>
            </a:pr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36"/>
            <p:cNvSpPr/>
            <p:nvPr/>
          </p:nvSpPr>
          <p:spPr>
            <a:xfrm>
              <a:off x="6418654" y="4297797"/>
              <a:ext cx="256800" cy="256800"/>
            </a:xfrm>
            <a:prstGeom prst="cube">
              <a:avLst>
                <a:gd fmla="val 25000" name="adj"/>
              </a:avLst>
            </a:pr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36"/>
            <p:cNvSpPr/>
            <p:nvPr/>
          </p:nvSpPr>
          <p:spPr>
            <a:xfrm>
              <a:off x="6842380" y="2718690"/>
              <a:ext cx="256800" cy="256800"/>
            </a:xfrm>
            <a:prstGeom prst="cube">
              <a:avLst>
                <a:gd fmla="val 25000" name="adj"/>
              </a:avLst>
            </a:prstGeom>
            <a:solidFill>
              <a:srgbClr val="FF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189" name="Google Shape;189;p36"/>
            <p:cNvSpPr/>
            <p:nvPr/>
          </p:nvSpPr>
          <p:spPr>
            <a:xfrm>
              <a:off x="6491004" y="2990178"/>
              <a:ext cx="256800" cy="256800"/>
            </a:xfrm>
            <a:prstGeom prst="cube">
              <a:avLst>
                <a:gd fmla="val 25000" name="adj"/>
              </a:avLst>
            </a:pr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36"/>
            <p:cNvSpPr/>
            <p:nvPr/>
          </p:nvSpPr>
          <p:spPr>
            <a:xfrm>
              <a:off x="7015223" y="3197509"/>
              <a:ext cx="256800" cy="256800"/>
            </a:xfrm>
            <a:prstGeom prst="cube">
              <a:avLst>
                <a:gd fmla="val 25000" name="adj"/>
              </a:avLst>
            </a:pr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36"/>
            <p:cNvSpPr/>
            <p:nvPr/>
          </p:nvSpPr>
          <p:spPr>
            <a:xfrm>
              <a:off x="7069659" y="1631798"/>
              <a:ext cx="256800" cy="256800"/>
            </a:xfrm>
            <a:prstGeom prst="cube">
              <a:avLst>
                <a:gd fmla="val 25000" name="adj"/>
              </a:avLst>
            </a:pr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36"/>
            <p:cNvSpPr/>
            <p:nvPr/>
          </p:nvSpPr>
          <p:spPr>
            <a:xfrm>
              <a:off x="7309139" y="2461794"/>
              <a:ext cx="256800" cy="256800"/>
            </a:xfrm>
            <a:prstGeom prst="cube">
              <a:avLst>
                <a:gd fmla="val 25000" name="adj"/>
              </a:avLst>
            </a:pr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36"/>
            <p:cNvSpPr/>
            <p:nvPr/>
          </p:nvSpPr>
          <p:spPr>
            <a:xfrm>
              <a:off x="6540971" y="3512395"/>
              <a:ext cx="256800" cy="256800"/>
            </a:xfrm>
            <a:prstGeom prst="cube">
              <a:avLst>
                <a:gd fmla="val 25000" name="adj"/>
              </a:avLst>
            </a:pr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36"/>
            <p:cNvSpPr/>
            <p:nvPr/>
          </p:nvSpPr>
          <p:spPr>
            <a:xfrm>
              <a:off x="7475730" y="3804844"/>
              <a:ext cx="256800" cy="256800"/>
            </a:xfrm>
            <a:prstGeom prst="cube">
              <a:avLst>
                <a:gd fmla="val 25000" name="adj"/>
              </a:avLst>
            </a:pr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36"/>
            <p:cNvSpPr/>
            <p:nvPr/>
          </p:nvSpPr>
          <p:spPr>
            <a:xfrm>
              <a:off x="8279663" y="3512396"/>
              <a:ext cx="256800" cy="256800"/>
            </a:xfrm>
            <a:prstGeom prst="cube">
              <a:avLst>
                <a:gd fmla="val 25000" name="adj"/>
              </a:avLst>
            </a:prstGeom>
            <a:solidFill>
              <a:srgbClr val="FF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196" name="Google Shape;196;p36"/>
            <p:cNvSpPr/>
            <p:nvPr/>
          </p:nvSpPr>
          <p:spPr>
            <a:xfrm>
              <a:off x="8339854" y="2879211"/>
              <a:ext cx="256800" cy="256800"/>
            </a:xfrm>
            <a:prstGeom prst="cube">
              <a:avLst>
                <a:gd fmla="val 25000" name="adj"/>
              </a:avLst>
            </a:prstGeom>
            <a:solidFill>
              <a:srgbClr val="FF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197" name="Google Shape;197;p36"/>
            <p:cNvSpPr/>
            <p:nvPr/>
          </p:nvSpPr>
          <p:spPr>
            <a:xfrm>
              <a:off x="8339849" y="1949403"/>
              <a:ext cx="256800" cy="256800"/>
            </a:xfrm>
            <a:prstGeom prst="cube">
              <a:avLst>
                <a:gd fmla="val 25000" name="adj"/>
              </a:avLst>
            </a:pr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98" name="Google Shape;198;p36"/>
            <p:cNvCxnSpPr>
              <a:stCxn id="185" idx="2"/>
              <a:endCxn id="184" idx="5"/>
            </p:cNvCxnSpPr>
            <p:nvPr/>
          </p:nvCxnSpPr>
          <p:spPr>
            <a:xfrm flipH="1">
              <a:off x="4754301" y="1812112"/>
              <a:ext cx="1529700" cy="12189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dot"/>
              <a:round/>
              <a:headEnd len="med" w="med" type="none"/>
              <a:tailEnd len="med" w="med" type="triangle"/>
            </a:ln>
          </p:spPr>
        </p:cxnSp>
        <p:cxnSp>
          <p:nvCxnSpPr>
            <p:cNvPr id="199" name="Google Shape;199;p36"/>
            <p:cNvCxnSpPr>
              <a:stCxn id="184" idx="5"/>
              <a:endCxn id="187" idx="2"/>
            </p:cNvCxnSpPr>
            <p:nvPr/>
          </p:nvCxnSpPr>
          <p:spPr>
            <a:xfrm>
              <a:off x="4754210" y="3030872"/>
              <a:ext cx="1664400" cy="14274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dash"/>
              <a:round/>
              <a:headEnd len="med" w="med" type="none"/>
              <a:tailEnd len="med" w="med" type="triangle"/>
            </a:ln>
          </p:spPr>
        </p:cxnSp>
        <p:cxnSp>
          <p:nvCxnSpPr>
            <p:cNvPr id="200" name="Google Shape;200;p36"/>
            <p:cNvCxnSpPr>
              <a:stCxn id="184" idx="5"/>
              <a:endCxn id="189" idx="2"/>
            </p:cNvCxnSpPr>
            <p:nvPr/>
          </p:nvCxnSpPr>
          <p:spPr>
            <a:xfrm>
              <a:off x="4754210" y="3030872"/>
              <a:ext cx="1736700" cy="1197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dash"/>
              <a:round/>
              <a:headEnd len="med" w="med" type="none"/>
              <a:tailEnd len="med" w="med" type="triangle"/>
            </a:ln>
          </p:spPr>
        </p:cxnSp>
        <p:cxnSp>
          <p:nvCxnSpPr>
            <p:cNvPr id="201" name="Google Shape;201;p36"/>
            <p:cNvCxnSpPr>
              <a:stCxn id="184" idx="5"/>
              <a:endCxn id="193" idx="2"/>
            </p:cNvCxnSpPr>
            <p:nvPr/>
          </p:nvCxnSpPr>
          <p:spPr>
            <a:xfrm>
              <a:off x="4754210" y="3030872"/>
              <a:ext cx="1786800" cy="6420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dash"/>
              <a:round/>
              <a:headEnd len="med" w="med" type="none"/>
              <a:tailEnd len="med" w="med" type="triangle"/>
            </a:ln>
          </p:spPr>
        </p:cxnSp>
        <p:cxnSp>
          <p:nvCxnSpPr>
            <p:cNvPr id="202" name="Google Shape;202;p36"/>
            <p:cNvCxnSpPr>
              <a:stCxn id="196" idx="2"/>
              <a:endCxn id="184" idx="5"/>
            </p:cNvCxnSpPr>
            <p:nvPr/>
          </p:nvCxnSpPr>
          <p:spPr>
            <a:xfrm rot="10800000">
              <a:off x="4754254" y="3031011"/>
              <a:ext cx="3585600" cy="87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dot"/>
              <a:round/>
              <a:headEnd len="med" w="med" type="none"/>
              <a:tailEnd len="med" w="med" type="triangle"/>
            </a:ln>
          </p:spPr>
        </p:cxnSp>
        <p:cxnSp>
          <p:nvCxnSpPr>
            <p:cNvPr id="203" name="Google Shape;203;p36"/>
            <p:cNvCxnSpPr>
              <a:stCxn id="195" idx="2"/>
              <a:endCxn id="184" idx="5"/>
            </p:cNvCxnSpPr>
            <p:nvPr/>
          </p:nvCxnSpPr>
          <p:spPr>
            <a:xfrm rot="10800000">
              <a:off x="4754063" y="3030896"/>
              <a:ext cx="3525600" cy="6420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dot"/>
              <a:round/>
              <a:headEnd len="med" w="med" type="none"/>
              <a:tailEnd len="med" w="med" type="triangle"/>
            </a:ln>
          </p:spPr>
        </p:cxnSp>
        <p:cxnSp>
          <p:nvCxnSpPr>
            <p:cNvPr id="204" name="Google Shape;204;p36"/>
            <p:cNvCxnSpPr>
              <a:stCxn id="184" idx="5"/>
              <a:endCxn id="194" idx="2"/>
            </p:cNvCxnSpPr>
            <p:nvPr/>
          </p:nvCxnSpPr>
          <p:spPr>
            <a:xfrm>
              <a:off x="4754210" y="3030872"/>
              <a:ext cx="2721600" cy="9345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dash"/>
              <a:round/>
              <a:headEnd len="med" w="med" type="none"/>
              <a:tailEnd len="med" w="med" type="triangle"/>
            </a:ln>
          </p:spPr>
        </p:cxnSp>
        <p:cxnSp>
          <p:nvCxnSpPr>
            <p:cNvPr id="205" name="Google Shape;205;p36"/>
            <p:cNvCxnSpPr>
              <a:stCxn id="184" idx="5"/>
              <a:endCxn id="197" idx="2"/>
            </p:cNvCxnSpPr>
            <p:nvPr/>
          </p:nvCxnSpPr>
          <p:spPr>
            <a:xfrm flipH="1" rot="10800000">
              <a:off x="4754210" y="2109872"/>
              <a:ext cx="3585600" cy="9210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dash"/>
              <a:round/>
              <a:headEnd len="med" w="med" type="none"/>
              <a:tailEnd len="med" w="med" type="triangle"/>
            </a:ln>
          </p:spPr>
        </p:cxnSp>
        <p:cxnSp>
          <p:nvCxnSpPr>
            <p:cNvPr id="206" name="Google Shape;206;p36"/>
            <p:cNvCxnSpPr>
              <a:stCxn id="184" idx="5"/>
              <a:endCxn id="190" idx="2"/>
            </p:cNvCxnSpPr>
            <p:nvPr/>
          </p:nvCxnSpPr>
          <p:spPr>
            <a:xfrm>
              <a:off x="4754210" y="3030872"/>
              <a:ext cx="2261100" cy="3270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dash"/>
              <a:round/>
              <a:headEnd len="med" w="med" type="none"/>
              <a:tailEnd len="med" w="med" type="triangle"/>
            </a:ln>
          </p:spPr>
        </p:cxnSp>
        <p:cxnSp>
          <p:nvCxnSpPr>
            <p:cNvPr id="207" name="Google Shape;207;p36"/>
            <p:cNvCxnSpPr>
              <a:stCxn id="188" idx="2"/>
              <a:endCxn id="184" idx="5"/>
            </p:cNvCxnSpPr>
            <p:nvPr/>
          </p:nvCxnSpPr>
          <p:spPr>
            <a:xfrm flipH="1">
              <a:off x="4754080" y="2879190"/>
              <a:ext cx="2088300" cy="1518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dot"/>
              <a:round/>
              <a:headEnd len="med" w="med" type="none"/>
              <a:tailEnd len="med" w="med" type="triangle"/>
            </a:ln>
          </p:spPr>
        </p:cxnSp>
        <p:cxnSp>
          <p:nvCxnSpPr>
            <p:cNvPr id="208" name="Google Shape;208;p36"/>
            <p:cNvCxnSpPr>
              <a:stCxn id="184" idx="5"/>
              <a:endCxn id="192" idx="2"/>
            </p:cNvCxnSpPr>
            <p:nvPr/>
          </p:nvCxnSpPr>
          <p:spPr>
            <a:xfrm flipH="1" rot="10800000">
              <a:off x="4754210" y="2622272"/>
              <a:ext cx="2554800" cy="4086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dash"/>
              <a:round/>
              <a:headEnd len="med" w="med" type="none"/>
              <a:tailEnd len="med" w="med" type="triangle"/>
            </a:ln>
          </p:spPr>
        </p:cxnSp>
        <p:cxnSp>
          <p:nvCxnSpPr>
            <p:cNvPr id="209" name="Google Shape;209;p36"/>
            <p:cNvCxnSpPr>
              <a:stCxn id="184" idx="5"/>
              <a:endCxn id="186" idx="2"/>
            </p:cNvCxnSpPr>
            <p:nvPr/>
          </p:nvCxnSpPr>
          <p:spPr>
            <a:xfrm flipH="1" rot="10800000">
              <a:off x="4754210" y="2279372"/>
              <a:ext cx="1605000" cy="7515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dash"/>
              <a:round/>
              <a:headEnd len="med" w="med" type="none"/>
              <a:tailEnd len="med" w="med" type="triangle"/>
            </a:ln>
          </p:spPr>
        </p:cxnSp>
        <p:cxnSp>
          <p:nvCxnSpPr>
            <p:cNvPr id="210" name="Google Shape;210;p36"/>
            <p:cNvCxnSpPr>
              <a:stCxn id="184" idx="5"/>
              <a:endCxn id="191" idx="2"/>
            </p:cNvCxnSpPr>
            <p:nvPr/>
          </p:nvCxnSpPr>
          <p:spPr>
            <a:xfrm flipH="1" rot="10800000">
              <a:off x="4754210" y="1792172"/>
              <a:ext cx="2315400" cy="12387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dash"/>
              <a:round/>
              <a:headEnd len="med" w="med" type="none"/>
              <a:tailEnd len="med" w="med" type="triangle"/>
            </a:ln>
          </p:spPr>
        </p:cxnSp>
        <p:sp>
          <p:nvSpPr>
            <p:cNvPr id="211" name="Google Shape;211;p36"/>
            <p:cNvSpPr/>
            <p:nvPr/>
          </p:nvSpPr>
          <p:spPr>
            <a:xfrm>
              <a:off x="556132" y="2295558"/>
              <a:ext cx="1387200" cy="434100"/>
            </a:xfrm>
            <a:prstGeom prst="rect">
              <a:avLst/>
            </a:prstGeom>
            <a:solidFill>
              <a:srgbClr val="D0E0E3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/>
                <a:t>Group Match</a:t>
              </a:r>
              <a:endParaRPr/>
            </a:p>
          </p:txBody>
        </p:sp>
        <p:sp>
          <p:nvSpPr>
            <p:cNvPr id="212" name="Google Shape;212;p36"/>
            <p:cNvSpPr/>
            <p:nvPr/>
          </p:nvSpPr>
          <p:spPr>
            <a:xfrm>
              <a:off x="2256070" y="2700295"/>
              <a:ext cx="944100" cy="944100"/>
            </a:xfrm>
            <a:prstGeom prst="cube">
              <a:avLst>
                <a:gd fmla="val 25000" name="adj"/>
              </a:avLst>
            </a:prstGeom>
            <a:solidFill>
              <a:srgbClr val="CFE2F3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/>
                <a:t>User Data</a:t>
              </a:r>
              <a:endParaRPr/>
            </a:p>
          </p:txBody>
        </p:sp>
        <p:sp>
          <p:nvSpPr>
            <p:cNvPr id="213" name="Google Shape;213;p36"/>
            <p:cNvSpPr/>
            <p:nvPr/>
          </p:nvSpPr>
          <p:spPr>
            <a:xfrm>
              <a:off x="556132" y="3281591"/>
              <a:ext cx="1387200" cy="434100"/>
            </a:xfrm>
            <a:prstGeom prst="rect">
              <a:avLst/>
            </a:prstGeom>
            <a:solidFill>
              <a:srgbClr val="D9EAD3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/>
                <a:t>Role Update</a:t>
              </a:r>
              <a:endParaRPr/>
            </a:p>
          </p:txBody>
        </p:sp>
        <p:sp>
          <p:nvSpPr>
            <p:cNvPr id="214" name="Google Shape;214;p36"/>
            <p:cNvSpPr/>
            <p:nvPr/>
          </p:nvSpPr>
          <p:spPr>
            <a:xfrm>
              <a:off x="556132" y="3758796"/>
              <a:ext cx="1387200" cy="434100"/>
            </a:xfrm>
            <a:prstGeom prst="rect">
              <a:avLst/>
            </a:prstGeom>
            <a:solidFill>
              <a:srgbClr val="D9D2E9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/>
                <a:t>Position Update</a:t>
              </a:r>
              <a:endParaRPr/>
            </a:p>
          </p:txBody>
        </p:sp>
        <p:sp>
          <p:nvSpPr>
            <p:cNvPr id="215" name="Google Shape;215;p36"/>
            <p:cNvSpPr/>
            <p:nvPr/>
          </p:nvSpPr>
          <p:spPr>
            <a:xfrm>
              <a:off x="1311250" y="4318050"/>
              <a:ext cx="1387200" cy="475200"/>
            </a:xfrm>
            <a:prstGeom prst="curvedUpArrow">
              <a:avLst>
                <a:gd fmla="val 25000" name="adj1"/>
                <a:gd fmla="val 50000" name="adj2"/>
                <a:gd fmla="val 25000" name="adj3"/>
              </a:avLst>
            </a:prstGeom>
            <a:solidFill>
              <a:srgbClr val="CFE2F3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36"/>
            <p:cNvSpPr/>
            <p:nvPr/>
          </p:nvSpPr>
          <p:spPr>
            <a:xfrm rot="10800000">
              <a:off x="1183150" y="1695200"/>
              <a:ext cx="1386900" cy="475200"/>
            </a:xfrm>
            <a:prstGeom prst="curvedUpArrow">
              <a:avLst>
                <a:gd fmla="val 25000" name="adj1"/>
                <a:gd fmla="val 50000" name="adj2"/>
                <a:gd fmla="val 25000" name="adj3"/>
              </a:avLst>
            </a:prstGeom>
            <a:solidFill>
              <a:srgbClr val="CFE2F3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17" name="Google Shape;217;p36"/>
            <p:cNvCxnSpPr>
              <a:stCxn id="212" idx="5"/>
            </p:cNvCxnSpPr>
            <p:nvPr/>
          </p:nvCxnSpPr>
          <p:spPr>
            <a:xfrm>
              <a:off x="3200170" y="3054332"/>
              <a:ext cx="422700" cy="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18" name="Google Shape;218;p36"/>
            <p:cNvCxnSpPr>
              <a:stCxn id="184" idx="2"/>
            </p:cNvCxnSpPr>
            <p:nvPr/>
          </p:nvCxnSpPr>
          <p:spPr>
            <a:xfrm rot="10800000">
              <a:off x="3194210" y="3313697"/>
              <a:ext cx="428700" cy="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219" name="Google Shape;219;p36"/>
            <p:cNvSpPr/>
            <p:nvPr/>
          </p:nvSpPr>
          <p:spPr>
            <a:xfrm>
              <a:off x="7245465" y="2010304"/>
              <a:ext cx="256800" cy="256800"/>
            </a:xfrm>
            <a:prstGeom prst="cube">
              <a:avLst>
                <a:gd fmla="val 25000" name="adj"/>
              </a:avLst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36"/>
            <p:cNvSpPr/>
            <p:nvPr/>
          </p:nvSpPr>
          <p:spPr>
            <a:xfrm>
              <a:off x="5498371" y="1631802"/>
              <a:ext cx="256800" cy="256800"/>
            </a:xfrm>
            <a:prstGeom prst="cube">
              <a:avLst>
                <a:gd fmla="val 25000" name="adj"/>
              </a:avLst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36"/>
            <p:cNvSpPr/>
            <p:nvPr/>
          </p:nvSpPr>
          <p:spPr>
            <a:xfrm>
              <a:off x="6388478" y="3856958"/>
              <a:ext cx="256800" cy="256800"/>
            </a:xfrm>
            <a:prstGeom prst="cube">
              <a:avLst>
                <a:gd fmla="val 25000" name="adj"/>
              </a:avLst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22" name="Google Shape;222;p36"/>
            <p:cNvCxnSpPr>
              <a:stCxn id="219" idx="2"/>
              <a:endCxn id="184" idx="5"/>
            </p:cNvCxnSpPr>
            <p:nvPr/>
          </p:nvCxnSpPr>
          <p:spPr>
            <a:xfrm flipH="1">
              <a:off x="4754265" y="2170804"/>
              <a:ext cx="2491200" cy="8601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23" name="Google Shape;223;p36"/>
            <p:cNvCxnSpPr>
              <a:stCxn id="221" idx="2"/>
              <a:endCxn id="184" idx="5"/>
            </p:cNvCxnSpPr>
            <p:nvPr/>
          </p:nvCxnSpPr>
          <p:spPr>
            <a:xfrm rot="10800000">
              <a:off x="4754078" y="3030758"/>
              <a:ext cx="1634400" cy="9867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24" name="Google Shape;224;p36"/>
            <p:cNvCxnSpPr>
              <a:stCxn id="220" idx="2"/>
              <a:endCxn id="184" idx="5"/>
            </p:cNvCxnSpPr>
            <p:nvPr/>
          </p:nvCxnSpPr>
          <p:spPr>
            <a:xfrm flipH="1">
              <a:off x="4754071" y="1792302"/>
              <a:ext cx="744300" cy="12387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225" name="Google Shape;225;p36"/>
            <p:cNvSpPr/>
            <p:nvPr/>
          </p:nvSpPr>
          <p:spPr>
            <a:xfrm>
              <a:off x="7272025" y="4729160"/>
              <a:ext cx="203700" cy="203700"/>
            </a:xfrm>
            <a:prstGeom prst="cube">
              <a:avLst>
                <a:gd fmla="val 25000" name="adj"/>
              </a:avLst>
            </a:pr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36"/>
            <p:cNvSpPr/>
            <p:nvPr/>
          </p:nvSpPr>
          <p:spPr>
            <a:xfrm>
              <a:off x="7272029" y="4478445"/>
              <a:ext cx="203700" cy="203700"/>
            </a:xfrm>
            <a:prstGeom prst="cube">
              <a:avLst>
                <a:gd fmla="val 25000" name="adj"/>
              </a:avLst>
            </a:prstGeom>
            <a:solidFill>
              <a:srgbClr val="FF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227" name="Google Shape;227;p36"/>
            <p:cNvSpPr txBox="1"/>
            <p:nvPr/>
          </p:nvSpPr>
          <p:spPr>
            <a:xfrm>
              <a:off x="7576055" y="4381711"/>
              <a:ext cx="1020600" cy="27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36"/>
            <p:cNvSpPr/>
            <p:nvPr/>
          </p:nvSpPr>
          <p:spPr>
            <a:xfrm>
              <a:off x="7272029" y="4227731"/>
              <a:ext cx="203700" cy="203700"/>
            </a:xfrm>
            <a:prstGeom prst="cube">
              <a:avLst>
                <a:gd fmla="val 25000" name="adj"/>
              </a:avLst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36"/>
            <p:cNvSpPr txBox="1"/>
            <p:nvPr/>
          </p:nvSpPr>
          <p:spPr>
            <a:xfrm>
              <a:off x="7604384" y="4193580"/>
              <a:ext cx="1272600" cy="27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/>
                <a:t>Not Assigned User </a:t>
              </a:r>
              <a:endParaRPr sz="1000"/>
            </a:p>
          </p:txBody>
        </p:sp>
        <p:sp>
          <p:nvSpPr>
            <p:cNvPr id="230" name="Google Shape;230;p36"/>
            <p:cNvSpPr txBox="1"/>
            <p:nvPr/>
          </p:nvSpPr>
          <p:spPr>
            <a:xfrm>
              <a:off x="7667238" y="4444298"/>
              <a:ext cx="1010700" cy="27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/>
                <a:t>Group Leader</a:t>
              </a:r>
              <a:endParaRPr sz="1000"/>
            </a:p>
          </p:txBody>
        </p:sp>
        <p:sp>
          <p:nvSpPr>
            <p:cNvPr id="231" name="Google Shape;231;p36"/>
            <p:cNvSpPr txBox="1"/>
            <p:nvPr/>
          </p:nvSpPr>
          <p:spPr>
            <a:xfrm>
              <a:off x="7604384" y="4695015"/>
              <a:ext cx="1158900" cy="27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/>
                <a:t>Group Member</a:t>
              </a:r>
              <a:endParaRPr sz="1000"/>
            </a:p>
          </p:txBody>
        </p:sp>
        <p:sp>
          <p:nvSpPr>
            <p:cNvPr id="232" name="Google Shape;232;p36"/>
            <p:cNvSpPr/>
            <p:nvPr/>
          </p:nvSpPr>
          <p:spPr>
            <a:xfrm>
              <a:off x="556132" y="2788579"/>
              <a:ext cx="1387200" cy="434100"/>
            </a:xfrm>
            <a:prstGeom prst="rect">
              <a:avLst/>
            </a:prstGeom>
            <a:solidFill>
              <a:srgbClr val="EAD1DC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/>
                <a:t>User Validation</a:t>
              </a:r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7"/>
          <p:cNvSpPr txBox="1"/>
          <p:nvPr>
            <p:ph type="title"/>
          </p:nvPr>
        </p:nvSpPr>
        <p:spPr>
          <a:xfrm>
            <a:off x="369275" y="194275"/>
            <a:ext cx="9352800" cy="85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3200"/>
              <a:t>Matching Algorithm Flow</a:t>
            </a:r>
            <a:endParaRPr sz="3200" u="sng"/>
          </a:p>
        </p:txBody>
      </p:sp>
      <p:sp>
        <p:nvSpPr>
          <p:cNvPr id="238" name="Google Shape;238;p37"/>
          <p:cNvSpPr/>
          <p:nvPr/>
        </p:nvSpPr>
        <p:spPr>
          <a:xfrm>
            <a:off x="702624" y="2450929"/>
            <a:ext cx="2359800" cy="473400"/>
          </a:xfrm>
          <a:prstGeom prst="rect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/>
              <a:t>Group Matching</a:t>
            </a:r>
            <a:endParaRPr sz="1800"/>
          </a:p>
        </p:txBody>
      </p:sp>
      <p:sp>
        <p:nvSpPr>
          <p:cNvPr id="239" name="Google Shape;239;p37"/>
          <p:cNvSpPr/>
          <p:nvPr/>
        </p:nvSpPr>
        <p:spPr>
          <a:xfrm>
            <a:off x="702740" y="1697659"/>
            <a:ext cx="2377200" cy="473400"/>
          </a:xfrm>
          <a:prstGeom prst="rect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/>
              <a:t>Initial Clustering</a:t>
            </a:r>
            <a:endParaRPr sz="1800"/>
          </a:p>
        </p:txBody>
      </p:sp>
      <p:sp>
        <p:nvSpPr>
          <p:cNvPr id="240" name="Google Shape;240;p37"/>
          <p:cNvSpPr/>
          <p:nvPr/>
        </p:nvSpPr>
        <p:spPr>
          <a:xfrm>
            <a:off x="702674" y="3167129"/>
            <a:ext cx="2359800" cy="591000"/>
          </a:xfrm>
          <a:prstGeom prst="rect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/>
              <a:t>Group Consistency Check</a:t>
            </a:r>
            <a:endParaRPr sz="1800"/>
          </a:p>
        </p:txBody>
      </p:sp>
      <p:sp>
        <p:nvSpPr>
          <p:cNvPr id="241" name="Google Shape;241;p37"/>
          <p:cNvSpPr txBox="1"/>
          <p:nvPr/>
        </p:nvSpPr>
        <p:spPr>
          <a:xfrm>
            <a:off x="1171300" y="3768975"/>
            <a:ext cx="1662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200">
                <a:latin typeface="Muli"/>
                <a:ea typeface="Muli"/>
                <a:cs typeface="Muli"/>
                <a:sym typeface="Muli"/>
              </a:rPr>
              <a:t>[ Server ]</a:t>
            </a:r>
            <a:endParaRPr b="1" sz="2200"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42" name="Google Shape;242;p37"/>
          <p:cNvSpPr txBox="1"/>
          <p:nvPr/>
        </p:nvSpPr>
        <p:spPr>
          <a:xfrm>
            <a:off x="6305225" y="3744425"/>
            <a:ext cx="1662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200">
                <a:latin typeface="Muli"/>
                <a:ea typeface="Muli"/>
                <a:cs typeface="Muli"/>
                <a:sym typeface="Muli"/>
              </a:rPr>
              <a:t>[ Client ]</a:t>
            </a:r>
            <a:endParaRPr b="1" sz="2200"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43" name="Google Shape;243;p37"/>
          <p:cNvSpPr/>
          <p:nvPr/>
        </p:nvSpPr>
        <p:spPr>
          <a:xfrm>
            <a:off x="6025875" y="1766450"/>
            <a:ext cx="2048100" cy="1870500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/>
              <a:t>GPS-data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/>
              <a:t>&amp;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800">
                <a:solidFill>
                  <a:schemeClr val="dk1"/>
                </a:solidFill>
              </a:rPr>
              <a:t>Accelerometer data 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grpSp>
        <p:nvGrpSpPr>
          <p:cNvPr id="244" name="Google Shape;244;p37"/>
          <p:cNvGrpSpPr/>
          <p:nvPr/>
        </p:nvGrpSpPr>
        <p:grpSpPr>
          <a:xfrm>
            <a:off x="3411375" y="1623175"/>
            <a:ext cx="2048100" cy="469075"/>
            <a:chOff x="3182775" y="1623175"/>
            <a:chExt cx="2048100" cy="469075"/>
          </a:xfrm>
        </p:grpSpPr>
        <p:sp>
          <p:nvSpPr>
            <p:cNvPr id="245" name="Google Shape;245;p37"/>
            <p:cNvSpPr/>
            <p:nvPr/>
          </p:nvSpPr>
          <p:spPr>
            <a:xfrm>
              <a:off x="3182775" y="1803050"/>
              <a:ext cx="2048100" cy="289200"/>
            </a:xfrm>
            <a:prstGeom prst="leftArrow">
              <a:avLst>
                <a:gd fmla="val 50000" name="adj1"/>
                <a:gd fmla="val 50000" name="adj2"/>
              </a:avLst>
            </a:prstGeom>
            <a:solidFill>
              <a:srgbClr val="CFE2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37"/>
            <p:cNvSpPr txBox="1"/>
            <p:nvPr/>
          </p:nvSpPr>
          <p:spPr>
            <a:xfrm>
              <a:off x="3720650" y="1623175"/>
              <a:ext cx="1212300" cy="28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>
                  <a:latin typeface="Muli"/>
                  <a:ea typeface="Muli"/>
                  <a:cs typeface="Muli"/>
                  <a:sym typeface="Muli"/>
                </a:rPr>
                <a:t>GPS-data</a:t>
              </a:r>
              <a:endParaRPr b="1">
                <a:latin typeface="Muli"/>
                <a:ea typeface="Muli"/>
                <a:cs typeface="Muli"/>
                <a:sym typeface="Muli"/>
              </a:endParaRPr>
            </a:p>
          </p:txBody>
        </p:sp>
      </p:grpSp>
      <p:grpSp>
        <p:nvGrpSpPr>
          <p:cNvPr id="247" name="Google Shape;247;p37"/>
          <p:cNvGrpSpPr/>
          <p:nvPr/>
        </p:nvGrpSpPr>
        <p:grpSpPr>
          <a:xfrm>
            <a:off x="3411375" y="3167125"/>
            <a:ext cx="2048100" cy="381325"/>
            <a:chOff x="3182775" y="3167125"/>
            <a:chExt cx="2048100" cy="381325"/>
          </a:xfrm>
        </p:grpSpPr>
        <p:sp>
          <p:nvSpPr>
            <p:cNvPr id="248" name="Google Shape;248;p37"/>
            <p:cNvSpPr/>
            <p:nvPr/>
          </p:nvSpPr>
          <p:spPr>
            <a:xfrm>
              <a:off x="3182775" y="3259250"/>
              <a:ext cx="2048100" cy="289200"/>
            </a:xfrm>
            <a:prstGeom prst="leftArrow">
              <a:avLst>
                <a:gd fmla="val 50000" name="adj1"/>
                <a:gd fmla="val 50000" name="adj2"/>
              </a:avLst>
            </a:prstGeom>
            <a:solidFill>
              <a:srgbClr val="CFE2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37"/>
            <p:cNvSpPr txBox="1"/>
            <p:nvPr/>
          </p:nvSpPr>
          <p:spPr>
            <a:xfrm>
              <a:off x="3782175" y="3167125"/>
              <a:ext cx="1212300" cy="28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>
                  <a:latin typeface="Muli"/>
                  <a:ea typeface="Muli"/>
                  <a:cs typeface="Muli"/>
                  <a:sym typeface="Muli"/>
                </a:rPr>
                <a:t>GPS-data</a:t>
              </a:r>
              <a:endParaRPr b="1">
                <a:latin typeface="Muli"/>
                <a:ea typeface="Muli"/>
                <a:cs typeface="Muli"/>
                <a:sym typeface="Muli"/>
              </a:endParaRPr>
            </a:p>
          </p:txBody>
        </p:sp>
      </p:grpSp>
      <p:grpSp>
        <p:nvGrpSpPr>
          <p:cNvPr id="250" name="Google Shape;250;p37"/>
          <p:cNvGrpSpPr/>
          <p:nvPr/>
        </p:nvGrpSpPr>
        <p:grpSpPr>
          <a:xfrm>
            <a:off x="3411426" y="2395150"/>
            <a:ext cx="2044500" cy="453025"/>
            <a:chOff x="3182826" y="2395150"/>
            <a:chExt cx="2044500" cy="453025"/>
          </a:xfrm>
        </p:grpSpPr>
        <p:sp>
          <p:nvSpPr>
            <p:cNvPr id="251" name="Google Shape;251;p37"/>
            <p:cNvSpPr/>
            <p:nvPr/>
          </p:nvSpPr>
          <p:spPr>
            <a:xfrm rot="10800000">
              <a:off x="3182826" y="2558975"/>
              <a:ext cx="2044500" cy="2892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FFF2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37"/>
            <p:cNvSpPr txBox="1"/>
            <p:nvPr/>
          </p:nvSpPr>
          <p:spPr>
            <a:xfrm>
              <a:off x="3782200" y="2395150"/>
              <a:ext cx="1212300" cy="28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>
                  <a:latin typeface="Muli"/>
                  <a:ea typeface="Muli"/>
                  <a:cs typeface="Muli"/>
                  <a:sym typeface="Muli"/>
                </a:rPr>
                <a:t>Acc</a:t>
              </a:r>
              <a:r>
                <a:rPr b="1" lang="ko">
                  <a:latin typeface="Muli"/>
                  <a:ea typeface="Muli"/>
                  <a:cs typeface="Muli"/>
                  <a:sym typeface="Muli"/>
                </a:rPr>
                <a:t>-data</a:t>
              </a:r>
              <a:endParaRPr b="1">
                <a:latin typeface="Muli"/>
                <a:ea typeface="Muli"/>
                <a:cs typeface="Muli"/>
                <a:sym typeface="Muli"/>
              </a:endParaRPr>
            </a:p>
          </p:txBody>
        </p:sp>
      </p:grpSp>
      <p:sp>
        <p:nvSpPr>
          <p:cNvPr id="253" name="Google Shape;253;p37"/>
          <p:cNvSpPr txBox="1"/>
          <p:nvPr/>
        </p:nvSpPr>
        <p:spPr>
          <a:xfrm>
            <a:off x="360900" y="1627925"/>
            <a:ext cx="13335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latin typeface="Muli Light"/>
                <a:ea typeface="Muli Light"/>
                <a:cs typeface="Muli Light"/>
                <a:sym typeface="Muli Light"/>
              </a:rPr>
              <a:t>1.</a:t>
            </a:r>
            <a:endParaRPr sz="1800">
              <a:latin typeface="Muli Light"/>
              <a:ea typeface="Muli Light"/>
              <a:cs typeface="Muli Light"/>
              <a:sym typeface="Muli Light"/>
            </a:endParaRPr>
          </a:p>
        </p:txBody>
      </p:sp>
      <p:sp>
        <p:nvSpPr>
          <p:cNvPr id="254" name="Google Shape;254;p37"/>
          <p:cNvSpPr txBox="1"/>
          <p:nvPr/>
        </p:nvSpPr>
        <p:spPr>
          <a:xfrm>
            <a:off x="374775" y="2393375"/>
            <a:ext cx="15795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latin typeface="Muli Light"/>
                <a:ea typeface="Muli Light"/>
                <a:cs typeface="Muli Light"/>
                <a:sym typeface="Muli Light"/>
              </a:rPr>
              <a:t>2</a:t>
            </a:r>
            <a:r>
              <a:rPr lang="ko" sz="1800">
                <a:latin typeface="Muli Light"/>
                <a:ea typeface="Muli Light"/>
                <a:cs typeface="Muli Light"/>
                <a:sym typeface="Muli Light"/>
              </a:rPr>
              <a:t>.</a:t>
            </a:r>
            <a:endParaRPr sz="1800">
              <a:latin typeface="Muli Light"/>
              <a:ea typeface="Muli Light"/>
              <a:cs typeface="Muli Light"/>
              <a:sym typeface="Muli Light"/>
            </a:endParaRPr>
          </a:p>
        </p:txBody>
      </p:sp>
      <p:sp>
        <p:nvSpPr>
          <p:cNvPr id="255" name="Google Shape;255;p37"/>
          <p:cNvSpPr txBox="1"/>
          <p:nvPr/>
        </p:nvSpPr>
        <p:spPr>
          <a:xfrm>
            <a:off x="388625" y="3051475"/>
            <a:ext cx="11325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latin typeface="Muli Light"/>
                <a:ea typeface="Muli Light"/>
                <a:cs typeface="Muli Light"/>
                <a:sym typeface="Muli Light"/>
              </a:rPr>
              <a:t>3</a:t>
            </a:r>
            <a:r>
              <a:rPr lang="ko" sz="1800">
                <a:latin typeface="Muli Light"/>
                <a:ea typeface="Muli Light"/>
                <a:cs typeface="Muli Light"/>
                <a:sym typeface="Muli Light"/>
              </a:rPr>
              <a:t>.</a:t>
            </a:r>
            <a:endParaRPr sz="1800">
              <a:latin typeface="Muli Light"/>
              <a:ea typeface="Muli Light"/>
              <a:cs typeface="Muli Light"/>
              <a:sym typeface="Muli Ligh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ower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Gower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